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8" r:id="rId1"/>
  </p:sldMasterIdLst>
  <p:notesMasterIdLst>
    <p:notesMasterId r:id="rId18"/>
  </p:notesMasterIdLst>
  <p:sldIdLst>
    <p:sldId id="256" r:id="rId2"/>
    <p:sldId id="257" r:id="rId3"/>
    <p:sldId id="258" r:id="rId4"/>
    <p:sldId id="275" r:id="rId5"/>
    <p:sldId id="259" r:id="rId6"/>
    <p:sldId id="273" r:id="rId7"/>
    <p:sldId id="274" r:id="rId8"/>
    <p:sldId id="260" r:id="rId9"/>
    <p:sldId id="269" r:id="rId10"/>
    <p:sldId id="271" r:id="rId11"/>
    <p:sldId id="272" r:id="rId12"/>
    <p:sldId id="263" r:id="rId13"/>
    <p:sldId id="266" r:id="rId14"/>
    <p:sldId id="261" r:id="rId15"/>
    <p:sldId id="267" r:id="rId16"/>
    <p:sldId id="27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47C0EB-B2EE-4F6C-8E66-A047A1537405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C7CE3A-2EAA-4BC7-968E-DF7110C94855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84466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C7CE3A-2EAA-4BC7-968E-DF7110C94855}" type="slidenum">
              <a:rPr lang="ro-RO" smtClean="0"/>
              <a:t>14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56334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554732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014372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693857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81578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754160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996413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977155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9117024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921591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5700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283143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055396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366655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85396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46057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41210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828590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184FF17-C1A6-4D48-97E6-3352EB2D1628}" type="datetimeFigureOut">
              <a:rPr lang="ro-RO" smtClean="0"/>
              <a:t>13.07.2022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1CE5F-1EDF-44C5-A41B-F7046B8D9850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037741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9" r:id="rId1"/>
    <p:sldLayoutId id="2147483920" r:id="rId2"/>
    <p:sldLayoutId id="2147483921" r:id="rId3"/>
    <p:sldLayoutId id="2147483922" r:id="rId4"/>
    <p:sldLayoutId id="2147483923" r:id="rId5"/>
    <p:sldLayoutId id="2147483924" r:id="rId6"/>
    <p:sldLayoutId id="2147483925" r:id="rId7"/>
    <p:sldLayoutId id="2147483926" r:id="rId8"/>
    <p:sldLayoutId id="2147483927" r:id="rId9"/>
    <p:sldLayoutId id="2147483928" r:id="rId10"/>
    <p:sldLayoutId id="2147483929" r:id="rId11"/>
    <p:sldLayoutId id="2147483930" r:id="rId12"/>
    <p:sldLayoutId id="2147483931" r:id="rId13"/>
    <p:sldLayoutId id="2147483932" r:id="rId14"/>
    <p:sldLayoutId id="2147483933" r:id="rId15"/>
    <p:sldLayoutId id="2147483934" r:id="rId16"/>
    <p:sldLayoutId id="214748393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CEA524A-8A64-469D-4540-B9A186D7501E}"/>
              </a:ext>
            </a:extLst>
          </p:cNvPr>
          <p:cNvSpPr txBox="1"/>
          <p:nvPr/>
        </p:nvSpPr>
        <p:spPr>
          <a:xfrm>
            <a:off x="1337568" y="345072"/>
            <a:ext cx="951686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Universitatea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 “Dun</a:t>
            </a:r>
            <a:r>
              <a:rPr lang="ro-RO" sz="2800" dirty="0">
                <a:latin typeface="Cambria" panose="02040503050406030204" pitchFamily="18" charset="0"/>
                <a:ea typeface="Cambria" panose="02040503050406030204" pitchFamily="18" charset="0"/>
              </a:rPr>
              <a:t>ărea de Jos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” din Gala</a:t>
            </a:r>
            <a:r>
              <a:rPr lang="ro-RO" sz="2800" dirty="0">
                <a:latin typeface="Cambria" panose="02040503050406030204" pitchFamily="18" charset="0"/>
                <a:ea typeface="Cambria" panose="02040503050406030204" pitchFamily="18" charset="0"/>
              </a:rPr>
              <a:t>ți</a:t>
            </a:r>
          </a:p>
          <a:p>
            <a:pPr algn="ctr"/>
            <a:endParaRPr lang="ro-RO" sz="2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ctr"/>
            <a:r>
              <a:rPr lang="ro-RO" sz="2400" dirty="0">
                <a:latin typeface="Cambria" panose="02040503050406030204" pitchFamily="18" charset="0"/>
                <a:ea typeface="Cambria" panose="02040503050406030204" pitchFamily="18" charset="0"/>
              </a:rPr>
              <a:t>Facultatea de Automatică, Calculatoare, Inginerie Electrică și Electronică</a:t>
            </a:r>
          </a:p>
          <a:p>
            <a:pPr algn="ctr"/>
            <a:endParaRPr lang="ro-RO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4FB3DD-AF6A-E40E-DEC9-F39856A1E2AD}"/>
              </a:ext>
            </a:extLst>
          </p:cNvPr>
          <p:cNvSpPr txBox="1"/>
          <p:nvPr/>
        </p:nvSpPr>
        <p:spPr>
          <a:xfrm>
            <a:off x="1523999" y="2468730"/>
            <a:ext cx="9144000" cy="1600438"/>
          </a:xfrm>
          <a:prstGeom prst="rect">
            <a:avLst/>
          </a:prstGeom>
          <a:noFill/>
          <a:ln>
            <a:noFill/>
          </a:ln>
          <a:effectLst>
            <a:outerShdw blurRad="152400" dist="50800" dir="3240000" sx="97000" sy="97000" algn="ctr" rotWithShape="0">
              <a:schemeClr val="accent5">
                <a:lumMod val="20000"/>
                <a:lumOff val="80000"/>
                <a:alpha val="53000"/>
              </a:schemeClr>
            </a:outerShdw>
            <a:softEdge rad="0"/>
          </a:effectLst>
        </p:spPr>
        <p:txBody>
          <a:bodyPr wrap="square" rtlCol="0">
            <a:spAutoFit/>
            <a:scene3d>
              <a:camera prst="orthographicFront"/>
              <a:lightRig rig="freezing" dir="t"/>
            </a:scene3d>
            <a:sp3d contourW="76200" prstMaterial="dkEdge">
              <a:contourClr>
                <a:schemeClr val="bg2">
                  <a:lumMod val="60000"/>
                  <a:lumOff val="40000"/>
                </a:schemeClr>
              </a:contourClr>
            </a:sp3d>
          </a:bodyPr>
          <a:lstStyle/>
          <a:p>
            <a:pPr algn="ctr"/>
            <a:r>
              <a:rPr lang="ro-RO" sz="4900" b="1" dirty="0">
                <a:ln>
                  <a:solidFill>
                    <a:schemeClr val="bg2">
                      <a:lumMod val="20000"/>
                      <a:lumOff val="80000"/>
                      <a:alpha val="84000"/>
                    </a:schemeClr>
                  </a:solidFill>
                </a:ln>
                <a:solidFill>
                  <a:schemeClr val="accent3">
                    <a:lumMod val="75000"/>
                  </a:schemeClr>
                </a:solidFill>
                <a:effectLst>
                  <a:glow>
                    <a:schemeClr val="bg2">
                      <a:lumMod val="40000"/>
                      <a:lumOff val="60000"/>
                      <a:alpha val="40000"/>
                    </a:schemeClr>
                  </a:glow>
                  <a:outerShdw blurRad="50800" dist="50800" dir="5400000" algn="ctr" rotWithShape="0">
                    <a:schemeClr val="tx2">
                      <a:alpha val="0"/>
                    </a:schemeClr>
                  </a:outerShdw>
                  <a:reflection stA="41000" endPos="40000" dir="5400000" sy="-100000" algn="bl" rotWithShape="0"/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Aplicație web pentru gestiunea unei biblioteci online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B3EBEE-BC95-BFB0-FB59-FBB4AAFD3AF8}"/>
              </a:ext>
            </a:extLst>
          </p:cNvPr>
          <p:cNvSpPr txBox="1"/>
          <p:nvPr/>
        </p:nvSpPr>
        <p:spPr>
          <a:xfrm>
            <a:off x="337082" y="4764437"/>
            <a:ext cx="37466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Îndrumător proiect/Coordonator științific,</a:t>
            </a:r>
          </a:p>
          <a:p>
            <a:pPr algn="ctr"/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Titlul academic Ș.l</a:t>
            </a:r>
            <a:r>
              <a:rPr lang="en-US" sz="18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Cambria" panose="02040503050406030204" pitchFamily="18" charset="0"/>
              </a:rPr>
              <a:t>. dr. </a:t>
            </a:r>
            <a:r>
              <a:rPr lang="en-US" sz="18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Cambria" panose="02040503050406030204" pitchFamily="18" charset="0"/>
              </a:rPr>
              <a:t>ing</a:t>
            </a:r>
            <a:r>
              <a:rPr lang="en-US" sz="1800" dirty="0">
                <a:effectLst/>
                <a:latin typeface="Cambria" panose="02040503050406030204" pitchFamily="18" charset="0"/>
                <a:ea typeface="Times New Roman" panose="02020603050405020304" pitchFamily="18" charset="0"/>
                <a:cs typeface="Cambria" panose="02040503050406030204" pitchFamily="18" charset="0"/>
              </a:rPr>
              <a:t>. Cristian NICULIȚĂ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308D55-07F7-2861-7995-FB40C7855022}"/>
              </a:ext>
            </a:extLst>
          </p:cNvPr>
          <p:cNvSpPr txBox="1"/>
          <p:nvPr/>
        </p:nvSpPr>
        <p:spPr>
          <a:xfrm>
            <a:off x="9916628" y="5318435"/>
            <a:ext cx="1938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Absolvent,</a:t>
            </a:r>
          </a:p>
          <a:p>
            <a:pPr algn="ctr"/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Ionuț NISIP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50D1AC-17E6-B9E3-59CE-8108D8D586A4}"/>
              </a:ext>
            </a:extLst>
          </p:cNvPr>
          <p:cNvSpPr txBox="1"/>
          <p:nvPr/>
        </p:nvSpPr>
        <p:spPr>
          <a:xfrm>
            <a:off x="5609207" y="6173458"/>
            <a:ext cx="973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Galați</a:t>
            </a:r>
          </a:p>
          <a:p>
            <a:pPr algn="ctr"/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3339912929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1">
            <a:extLst>
              <a:ext uri="{FF2B5EF4-FFF2-40B4-BE49-F238E27FC236}">
                <a16:creationId xmlns:a16="http://schemas.microsoft.com/office/drawing/2014/main" id="{9425892B-E3B8-404C-D106-E79E367A0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79" t="22223" r="28761" b="13475"/>
          <a:stretch>
            <a:fillRect/>
          </a:stretch>
        </p:blipFill>
        <p:spPr bwMode="auto">
          <a:xfrm>
            <a:off x="1864345" y="1639502"/>
            <a:ext cx="8463309" cy="4879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A9AD78-D06C-65A0-E140-8C86C8ED86BE}"/>
              </a:ext>
            </a:extLst>
          </p:cNvPr>
          <p:cNvSpPr txBox="1"/>
          <p:nvPr/>
        </p:nvSpPr>
        <p:spPr>
          <a:xfrm>
            <a:off x="790112" y="562187"/>
            <a:ext cx="93659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o-RO" sz="2000" dirty="0">
                <a:latin typeface="Cambria" panose="02040503050406030204" pitchFamily="18" charset="0"/>
                <a:ea typeface="Cambria" panose="02040503050406030204" pitchFamily="18" charset="0"/>
              </a:rPr>
              <a:t>	În imaginea următoare este reprezentat </a:t>
            </a:r>
            <a:r>
              <a:rPr lang="ro-RO" sz="2000" b="1" dirty="0">
                <a:latin typeface="Cambria" panose="02040503050406030204" pitchFamily="18" charset="0"/>
                <a:ea typeface="Cambria" panose="02040503050406030204" pitchFamily="18" charset="0"/>
              </a:rPr>
              <a:t>modelul conceptual al bazei de date relaționale</a:t>
            </a:r>
            <a:r>
              <a:rPr lang="ro-RO" sz="2000" dirty="0">
                <a:latin typeface="Cambria" panose="02040503050406030204" pitchFamily="18" charset="0"/>
                <a:ea typeface="Cambria" panose="02040503050406030204" pitchFamily="18" charset="0"/>
              </a:rPr>
              <a:t>, ce cuprinde tabelele cheie din sistemul de gestiune.</a:t>
            </a:r>
          </a:p>
        </p:txBody>
      </p:sp>
    </p:spTree>
    <p:extLst>
      <p:ext uri="{BB962C8B-B14F-4D97-AF65-F5344CB8AC3E}">
        <p14:creationId xmlns:p14="http://schemas.microsoft.com/office/powerpoint/2010/main" val="2228033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1">
            <a:extLst>
              <a:ext uri="{FF2B5EF4-FFF2-40B4-BE49-F238E27FC236}">
                <a16:creationId xmlns:a16="http://schemas.microsoft.com/office/drawing/2014/main" id="{AACFA704-A8D1-E56D-3506-9F21D05EE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267" y="2183907"/>
            <a:ext cx="9691466" cy="3958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B1C41E-E745-D5FF-0E74-08EF99DCD846}"/>
              </a:ext>
            </a:extLst>
          </p:cNvPr>
          <p:cNvSpPr txBox="1"/>
          <p:nvPr/>
        </p:nvSpPr>
        <p:spPr>
          <a:xfrm>
            <a:off x="834501" y="511900"/>
            <a:ext cx="88155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o-RO" sz="2000" dirty="0">
                <a:latin typeface="Cambria" panose="02040503050406030204" pitchFamily="18" charset="0"/>
                <a:ea typeface="Cambria" panose="02040503050406030204" pitchFamily="18" charset="0"/>
              </a:rPr>
              <a:t>	Aplicația folosește o bază de date </a:t>
            </a:r>
            <a:r>
              <a:rPr lang="ro-RO" sz="2000" b="1" dirty="0">
                <a:latin typeface="Cambria" panose="02040503050406030204" pitchFamily="18" charset="0"/>
                <a:ea typeface="Cambria" panose="02040503050406030204" pitchFamily="18" charset="0"/>
              </a:rPr>
              <a:t>MySQL</a:t>
            </a:r>
            <a:r>
              <a:rPr lang="ro-RO" sz="2000" dirty="0">
                <a:latin typeface="Cambria" panose="02040503050406030204" pitchFamily="18" charset="0"/>
                <a:ea typeface="Cambria" panose="02040503050406030204" pitchFamily="18" charset="0"/>
              </a:rPr>
              <a:t>, proiectată cu ajutorul utilitarului </a:t>
            </a:r>
            <a:r>
              <a:rPr lang="ro-RO" sz="2000" b="1" dirty="0">
                <a:latin typeface="Cambria" panose="02040503050406030204" pitchFamily="18" charset="0"/>
                <a:ea typeface="Cambria" panose="02040503050406030204" pitchFamily="18" charset="0"/>
              </a:rPr>
              <a:t>phpmyadmin</a:t>
            </a:r>
            <a:r>
              <a:rPr lang="ro-RO" sz="2000" dirty="0">
                <a:latin typeface="Cambria" panose="02040503050406030204" pitchFamily="18" charset="0"/>
                <a:ea typeface="Cambria" panose="02040503050406030204" pitchFamily="18" charset="0"/>
              </a:rPr>
              <a:t>. Baza de date este formată din </a:t>
            </a:r>
            <a:r>
              <a:rPr lang="ro-RO" sz="2000" b="1" dirty="0">
                <a:latin typeface="Cambria" panose="02040503050406030204" pitchFamily="18" charset="0"/>
                <a:ea typeface="Cambria" panose="02040503050406030204" pitchFamily="18" charset="0"/>
              </a:rPr>
              <a:t>12 tabele</a:t>
            </a:r>
            <a:r>
              <a:rPr lang="ro-RO" sz="2000" dirty="0">
                <a:latin typeface="Cambria" panose="02040503050406030204" pitchFamily="18" charset="0"/>
                <a:ea typeface="Cambria" panose="02040503050406030204" pitchFamily="18" charset="0"/>
              </a:rPr>
              <a:t>, care stochează toate informațiile din cadrul proiectului web.</a:t>
            </a:r>
          </a:p>
        </p:txBody>
      </p:sp>
    </p:spTree>
    <p:extLst>
      <p:ext uri="{BB962C8B-B14F-4D97-AF65-F5344CB8AC3E}">
        <p14:creationId xmlns:p14="http://schemas.microsoft.com/office/powerpoint/2010/main" val="3544927182"/>
      </p:ext>
    </p:extLst>
  </p:cSld>
  <p:clrMapOvr>
    <a:masterClrMapping/>
  </p:clrMapOvr>
  <p:transition spd="slow">
    <p:wheel spokes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CA66E-CC3A-B99B-7A0A-2441D3670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2385" y="284043"/>
            <a:ext cx="7627230" cy="834544"/>
          </a:xfrm>
        </p:spPr>
        <p:txBody>
          <a:bodyPr/>
          <a:lstStyle/>
          <a:p>
            <a:pPr algn="ctr"/>
            <a:r>
              <a:rPr lang="ro-RO" dirty="0"/>
              <a:t>Implementarea sistemului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1462C-F863-4327-F9D0-9F5E0675D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199" y="1216241"/>
            <a:ext cx="9833739" cy="473179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	Website-ul </a:t>
            </a:r>
            <a:r>
              <a:rPr lang="ro-RO" b="1" i="1" dirty="0">
                <a:latin typeface="Cambria" panose="02040503050406030204" pitchFamily="18" charset="0"/>
                <a:ea typeface="Cambria" panose="02040503050406030204" pitchFamily="18" charset="0"/>
              </a:rPr>
              <a:t>BookNet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 folosește pentru dezvoltare diferite tehnologii și limbaje de programare, care împreuna sunt menite să faciliteze navigarea în cadrul bibliotecii digitale. Astfel, putem menționa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600" dirty="0">
                <a:latin typeface="Cambria" panose="02040503050406030204" pitchFamily="18" charset="0"/>
                <a:ea typeface="Cambria" panose="02040503050406030204" pitchFamily="18" charset="0"/>
              </a:rPr>
              <a:t>PHP;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600" dirty="0">
                <a:latin typeface="Cambria" panose="02040503050406030204" pitchFamily="18" charset="0"/>
                <a:ea typeface="Cambria" panose="02040503050406030204" pitchFamily="18" charset="0"/>
              </a:rPr>
              <a:t>HTML;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600" dirty="0">
                <a:latin typeface="Cambria" panose="02040503050406030204" pitchFamily="18" charset="0"/>
                <a:ea typeface="Cambria" panose="02040503050406030204" pitchFamily="18" charset="0"/>
              </a:rPr>
              <a:t>CSS;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600" dirty="0">
                <a:latin typeface="Cambria" panose="02040503050406030204" pitchFamily="18" charset="0"/>
                <a:ea typeface="Cambria" panose="02040503050406030204" pitchFamily="18" charset="0"/>
              </a:rPr>
              <a:t>Bootstrap;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600" dirty="0">
                <a:latin typeface="Cambria" panose="02040503050406030204" pitchFamily="18" charset="0"/>
                <a:ea typeface="Cambria" panose="02040503050406030204" pitchFamily="18" charset="0"/>
              </a:rPr>
              <a:t>JavaScript;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2600" dirty="0">
                <a:latin typeface="Cambria" panose="02040503050406030204" pitchFamily="18" charset="0"/>
                <a:ea typeface="Cambria" panose="02040503050406030204" pitchFamily="18" charset="0"/>
              </a:rPr>
              <a:t>MySQL.</a:t>
            </a:r>
          </a:p>
          <a:p>
            <a:pPr marL="0" indent="0" algn="just">
              <a:buNone/>
            </a:pP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BCCFED-C670-88B9-C002-AB8F08EE9B2A}"/>
              </a:ext>
            </a:extLst>
          </p:cNvPr>
          <p:cNvGrpSpPr/>
          <p:nvPr/>
        </p:nvGrpSpPr>
        <p:grpSpPr>
          <a:xfrm>
            <a:off x="3485501" y="2405399"/>
            <a:ext cx="2610499" cy="1980515"/>
            <a:chOff x="1198769" y="2422817"/>
            <a:chExt cx="3724936" cy="358037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83699A2-FD69-95A3-3C5D-6BB604CD9992}"/>
                </a:ext>
              </a:extLst>
            </p:cNvPr>
            <p:cNvSpPr/>
            <p:nvPr/>
          </p:nvSpPr>
          <p:spPr>
            <a:xfrm>
              <a:off x="1198769" y="3486057"/>
              <a:ext cx="3724936" cy="632161"/>
            </a:xfrm>
            <a:custGeom>
              <a:avLst/>
              <a:gdLst>
                <a:gd name="connsiteX0" fmla="*/ 6779895 w 6779894"/>
                <a:gd name="connsiteY0" fmla="*/ 1150620 h 1150620"/>
                <a:gd name="connsiteX1" fmla="*/ 0 w 6779894"/>
                <a:gd name="connsiteY1" fmla="*/ 1150620 h 1150620"/>
                <a:gd name="connsiteX2" fmla="*/ 619125 w 6779894"/>
                <a:gd name="connsiteY2" fmla="*/ 0 h 1150620"/>
                <a:gd name="connsiteX3" fmla="*/ 6132195 w 6779894"/>
                <a:gd name="connsiteY3" fmla="*/ 0 h 1150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79894" h="1150620">
                  <a:moveTo>
                    <a:pt x="6779895" y="1150620"/>
                  </a:moveTo>
                  <a:lnTo>
                    <a:pt x="0" y="1150620"/>
                  </a:lnTo>
                  <a:lnTo>
                    <a:pt x="619125" y="0"/>
                  </a:lnTo>
                  <a:lnTo>
                    <a:pt x="6132195" y="0"/>
                  </a:lnTo>
                  <a:close/>
                </a:path>
              </a:pathLst>
            </a:custGeom>
            <a:solidFill>
              <a:srgbClr val="2181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D015377B-15E6-8ACD-7769-2955B1701E88}"/>
                </a:ext>
              </a:extLst>
            </p:cNvPr>
            <p:cNvSpPr/>
            <p:nvPr/>
          </p:nvSpPr>
          <p:spPr>
            <a:xfrm>
              <a:off x="1435306" y="3566124"/>
              <a:ext cx="3251862" cy="472551"/>
            </a:xfrm>
            <a:custGeom>
              <a:avLst/>
              <a:gdLst>
                <a:gd name="connsiteX0" fmla="*/ 5918835 w 5918834"/>
                <a:gd name="connsiteY0" fmla="*/ 860107 h 860107"/>
                <a:gd name="connsiteX1" fmla="*/ 0 w 5918834"/>
                <a:gd name="connsiteY1" fmla="*/ 860107 h 860107"/>
                <a:gd name="connsiteX2" fmla="*/ 435293 w 5918834"/>
                <a:gd name="connsiteY2" fmla="*/ 0 h 860107"/>
                <a:gd name="connsiteX3" fmla="*/ 5486400 w 5918834"/>
                <a:gd name="connsiteY3" fmla="*/ 0 h 86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18834" h="860107">
                  <a:moveTo>
                    <a:pt x="5918835" y="860107"/>
                  </a:moveTo>
                  <a:lnTo>
                    <a:pt x="0" y="860107"/>
                  </a:lnTo>
                  <a:lnTo>
                    <a:pt x="435293" y="0"/>
                  </a:lnTo>
                  <a:lnTo>
                    <a:pt x="5486400" y="0"/>
                  </a:lnTo>
                  <a:close/>
                </a:path>
              </a:pathLst>
            </a:custGeom>
            <a:solidFill>
              <a:srgbClr val="01484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47CBA4B-B13D-FF10-9FB3-C5198895A93D}"/>
                </a:ext>
              </a:extLst>
            </p:cNvPr>
            <p:cNvSpPr/>
            <p:nvPr/>
          </p:nvSpPr>
          <p:spPr>
            <a:xfrm>
              <a:off x="1674460" y="3566124"/>
              <a:ext cx="2789777" cy="472551"/>
            </a:xfrm>
            <a:custGeom>
              <a:avLst/>
              <a:gdLst>
                <a:gd name="connsiteX0" fmla="*/ 0 w 5077777"/>
                <a:gd name="connsiteY0" fmla="*/ 0 h 860107"/>
                <a:gd name="connsiteX1" fmla="*/ 5077778 w 5077777"/>
                <a:gd name="connsiteY1" fmla="*/ 0 h 860107"/>
                <a:gd name="connsiteX2" fmla="*/ 5077778 w 5077777"/>
                <a:gd name="connsiteY2" fmla="*/ 860107 h 860107"/>
                <a:gd name="connsiteX3" fmla="*/ 0 w 5077777"/>
                <a:gd name="connsiteY3" fmla="*/ 860107 h 86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7777" h="860107">
                  <a:moveTo>
                    <a:pt x="0" y="0"/>
                  </a:moveTo>
                  <a:lnTo>
                    <a:pt x="5077778" y="0"/>
                  </a:lnTo>
                  <a:lnTo>
                    <a:pt x="5077778" y="860107"/>
                  </a:lnTo>
                  <a:lnTo>
                    <a:pt x="0" y="860107"/>
                  </a:lnTo>
                  <a:close/>
                </a:path>
              </a:pathLst>
            </a:custGeom>
            <a:solidFill>
              <a:srgbClr val="016E7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159F3F0-E9C0-8B66-336C-3EC19CCFAD04}"/>
                </a:ext>
              </a:extLst>
            </p:cNvPr>
            <p:cNvGrpSpPr/>
            <p:nvPr/>
          </p:nvGrpSpPr>
          <p:grpSpPr>
            <a:xfrm>
              <a:off x="1835406" y="2733627"/>
              <a:ext cx="2628831" cy="2990020"/>
              <a:chOff x="9963493" y="1397328"/>
              <a:chExt cx="2628831" cy="2990020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77C80F5-C483-A18E-3BF0-0D7F7DE20A04}"/>
                  </a:ext>
                </a:extLst>
              </p:cNvPr>
              <p:cNvGrpSpPr/>
              <p:nvPr/>
            </p:nvGrpSpPr>
            <p:grpSpPr>
              <a:xfrm rot="16200000">
                <a:off x="10748586" y="2543611"/>
                <a:ext cx="2886829" cy="800646"/>
                <a:chOff x="3622676" y="3492499"/>
                <a:chExt cx="2575763" cy="714375"/>
              </a:xfrm>
              <a:effectLst/>
            </p:grpSpPr>
            <p:sp>
              <p:nvSpPr>
                <p:cNvPr id="32" name="Freeform 15">
                  <a:extLst>
                    <a:ext uri="{FF2B5EF4-FFF2-40B4-BE49-F238E27FC236}">
                      <a16:creationId xmlns:a16="http://schemas.microsoft.com/office/drawing/2014/main" id="{42E90B44-7C99-9B0C-8A26-D829F7F1C2CD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763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2985"/>
                    <a:gd name="connsiteY0" fmla="*/ 0 h 714375"/>
                    <a:gd name="connsiteX1" fmla="*/ 6350 w 2572985"/>
                    <a:gd name="connsiteY1" fmla="*/ 177800 h 714375"/>
                    <a:gd name="connsiteX2" fmla="*/ 9525 w 2572985"/>
                    <a:gd name="connsiteY2" fmla="*/ 266700 h 714375"/>
                    <a:gd name="connsiteX3" fmla="*/ 2460625 w 2572985"/>
                    <a:gd name="connsiteY3" fmla="*/ 273050 h 714375"/>
                    <a:gd name="connsiteX4" fmla="*/ 2457450 w 2572985"/>
                    <a:gd name="connsiteY4" fmla="*/ 587375 h 714375"/>
                    <a:gd name="connsiteX5" fmla="*/ 66675 w 2572985"/>
                    <a:gd name="connsiteY5" fmla="*/ 590550 h 714375"/>
                    <a:gd name="connsiteX6" fmla="*/ 88900 w 2572985"/>
                    <a:gd name="connsiteY6" fmla="*/ 593725 h 714375"/>
                    <a:gd name="connsiteX7" fmla="*/ 92075 w 2572985"/>
                    <a:gd name="connsiteY7" fmla="*/ 546100 h 714375"/>
                    <a:gd name="connsiteX8" fmla="*/ 0 w 2572985"/>
                    <a:gd name="connsiteY8" fmla="*/ 619125 h 714375"/>
                    <a:gd name="connsiteX9" fmla="*/ 6350 w 2572985"/>
                    <a:gd name="connsiteY9" fmla="*/ 714375 h 714375"/>
                    <a:gd name="connsiteX10" fmla="*/ 2565400 w 2572985"/>
                    <a:gd name="connsiteY10" fmla="*/ 714375 h 714375"/>
                    <a:gd name="connsiteX11" fmla="*/ 2565567 w 2572985"/>
                    <a:gd name="connsiteY11" fmla="*/ 205427 h 714375"/>
                    <a:gd name="connsiteX12" fmla="*/ 2295525 w 2572985"/>
                    <a:gd name="connsiteY12" fmla="*/ 0 h 714375"/>
                    <a:gd name="connsiteX13" fmla="*/ 225425 w 2572985"/>
                    <a:gd name="connsiteY13" fmla="*/ 0 h 714375"/>
                    <a:gd name="connsiteX0" fmla="*/ 225425 w 2575763"/>
                    <a:gd name="connsiteY0" fmla="*/ 0 h 714375"/>
                    <a:gd name="connsiteX1" fmla="*/ 6350 w 2575763"/>
                    <a:gd name="connsiteY1" fmla="*/ 177800 h 714375"/>
                    <a:gd name="connsiteX2" fmla="*/ 9525 w 2575763"/>
                    <a:gd name="connsiteY2" fmla="*/ 266700 h 714375"/>
                    <a:gd name="connsiteX3" fmla="*/ 2460625 w 2575763"/>
                    <a:gd name="connsiteY3" fmla="*/ 273050 h 714375"/>
                    <a:gd name="connsiteX4" fmla="*/ 2457450 w 2575763"/>
                    <a:gd name="connsiteY4" fmla="*/ 587375 h 714375"/>
                    <a:gd name="connsiteX5" fmla="*/ 66675 w 2575763"/>
                    <a:gd name="connsiteY5" fmla="*/ 590550 h 714375"/>
                    <a:gd name="connsiteX6" fmla="*/ 88900 w 2575763"/>
                    <a:gd name="connsiteY6" fmla="*/ 593725 h 714375"/>
                    <a:gd name="connsiteX7" fmla="*/ 92075 w 2575763"/>
                    <a:gd name="connsiteY7" fmla="*/ 546100 h 714375"/>
                    <a:gd name="connsiteX8" fmla="*/ 0 w 2575763"/>
                    <a:gd name="connsiteY8" fmla="*/ 619125 h 714375"/>
                    <a:gd name="connsiteX9" fmla="*/ 6350 w 2575763"/>
                    <a:gd name="connsiteY9" fmla="*/ 714375 h 714375"/>
                    <a:gd name="connsiteX10" fmla="*/ 2565400 w 2575763"/>
                    <a:gd name="connsiteY10" fmla="*/ 714375 h 714375"/>
                    <a:gd name="connsiteX11" fmla="*/ 2574145 w 2575763"/>
                    <a:gd name="connsiteY11" fmla="*/ 205427 h 714375"/>
                    <a:gd name="connsiteX12" fmla="*/ 2295525 w 2575763"/>
                    <a:gd name="connsiteY12" fmla="*/ 0 h 714375"/>
                    <a:gd name="connsiteX13" fmla="*/ 225425 w 2575763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763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2028" y="381110"/>
                        <a:pt x="2574145" y="205427"/>
                      </a:cubicBezTo>
                      <a:cubicBezTo>
                        <a:pt x="2488420" y="123935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33" name="Rectangle 22">
                  <a:extLst>
                    <a:ext uri="{FF2B5EF4-FFF2-40B4-BE49-F238E27FC236}">
                      <a16:creationId xmlns:a16="http://schemas.microsoft.com/office/drawing/2014/main" id="{D56F0FCB-5B98-9019-B184-B3CB7E8E64CF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93C690A0-6AB1-7809-BEF4-13E37111AA18}"/>
                  </a:ext>
                </a:extLst>
              </p:cNvPr>
              <p:cNvGrpSpPr/>
              <p:nvPr/>
            </p:nvGrpSpPr>
            <p:grpSpPr>
              <a:xfrm rot="16200000">
                <a:off x="10255929" y="2544833"/>
                <a:ext cx="2917736" cy="622725"/>
                <a:chOff x="3644106" y="3130550"/>
                <a:chExt cx="2603340" cy="555625"/>
              </a:xfrm>
              <a:effectLst/>
            </p:grpSpPr>
            <p:sp>
              <p:nvSpPr>
                <p:cNvPr id="30" name="Freeform 18">
                  <a:extLst>
                    <a:ext uri="{FF2B5EF4-FFF2-40B4-BE49-F238E27FC236}">
                      <a16:creationId xmlns:a16="http://schemas.microsoft.com/office/drawing/2014/main" id="{A8B5CD90-71B0-3011-754D-AE04B9D3CE03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701"/>
                </a:p>
              </p:txBody>
            </p:sp>
            <p:sp>
              <p:nvSpPr>
                <p:cNvPr id="31" name="Freeform 19">
                  <a:extLst>
                    <a:ext uri="{FF2B5EF4-FFF2-40B4-BE49-F238E27FC236}">
                      <a16:creationId xmlns:a16="http://schemas.microsoft.com/office/drawing/2014/main" id="{F403E1D7-8C20-454A-AE9A-4FC2EC566D7B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0F35DF84-F744-2516-34F2-4F20955F0790}"/>
                  </a:ext>
                </a:extLst>
              </p:cNvPr>
              <p:cNvGrpSpPr/>
              <p:nvPr/>
            </p:nvGrpSpPr>
            <p:grpSpPr>
              <a:xfrm rot="16200000" flipH="1">
                <a:off x="9987220" y="2568041"/>
                <a:ext cx="2470318" cy="685285"/>
                <a:chOff x="3622676" y="3492499"/>
                <a:chExt cx="2575177" cy="714375"/>
              </a:xfrm>
              <a:effectLst/>
            </p:grpSpPr>
            <p:sp>
              <p:nvSpPr>
                <p:cNvPr id="28" name="Freeform 21">
                  <a:extLst>
                    <a:ext uri="{FF2B5EF4-FFF2-40B4-BE49-F238E27FC236}">
                      <a16:creationId xmlns:a16="http://schemas.microsoft.com/office/drawing/2014/main" id="{94F580E3-779B-28E5-2D28-04AD53921C2B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177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3535"/>
                    <a:gd name="connsiteY0" fmla="*/ 0 h 714375"/>
                    <a:gd name="connsiteX1" fmla="*/ 6350 w 2573535"/>
                    <a:gd name="connsiteY1" fmla="*/ 177800 h 714375"/>
                    <a:gd name="connsiteX2" fmla="*/ 9525 w 2573535"/>
                    <a:gd name="connsiteY2" fmla="*/ 266700 h 714375"/>
                    <a:gd name="connsiteX3" fmla="*/ 2460625 w 2573535"/>
                    <a:gd name="connsiteY3" fmla="*/ 273050 h 714375"/>
                    <a:gd name="connsiteX4" fmla="*/ 2457450 w 2573535"/>
                    <a:gd name="connsiteY4" fmla="*/ 587375 h 714375"/>
                    <a:gd name="connsiteX5" fmla="*/ 66675 w 2573535"/>
                    <a:gd name="connsiteY5" fmla="*/ 590550 h 714375"/>
                    <a:gd name="connsiteX6" fmla="*/ 88900 w 2573535"/>
                    <a:gd name="connsiteY6" fmla="*/ 593725 h 714375"/>
                    <a:gd name="connsiteX7" fmla="*/ 92075 w 2573535"/>
                    <a:gd name="connsiteY7" fmla="*/ 546100 h 714375"/>
                    <a:gd name="connsiteX8" fmla="*/ 0 w 2573535"/>
                    <a:gd name="connsiteY8" fmla="*/ 619125 h 714375"/>
                    <a:gd name="connsiteX9" fmla="*/ 6350 w 2573535"/>
                    <a:gd name="connsiteY9" fmla="*/ 714375 h 714375"/>
                    <a:gd name="connsiteX10" fmla="*/ 2565400 w 2573535"/>
                    <a:gd name="connsiteY10" fmla="*/ 714375 h 714375"/>
                    <a:gd name="connsiteX11" fmla="*/ 2567732 w 2573535"/>
                    <a:gd name="connsiteY11" fmla="*/ 201861 h 714375"/>
                    <a:gd name="connsiteX12" fmla="*/ 2295525 w 2573535"/>
                    <a:gd name="connsiteY12" fmla="*/ 0 h 714375"/>
                    <a:gd name="connsiteX13" fmla="*/ 225425 w 2573535"/>
                    <a:gd name="connsiteY13" fmla="*/ 0 h 714375"/>
                    <a:gd name="connsiteX0" fmla="*/ 225425 w 2575177"/>
                    <a:gd name="connsiteY0" fmla="*/ 0 h 714375"/>
                    <a:gd name="connsiteX1" fmla="*/ 6350 w 2575177"/>
                    <a:gd name="connsiteY1" fmla="*/ 177800 h 714375"/>
                    <a:gd name="connsiteX2" fmla="*/ 9525 w 2575177"/>
                    <a:gd name="connsiteY2" fmla="*/ 266700 h 714375"/>
                    <a:gd name="connsiteX3" fmla="*/ 2460625 w 2575177"/>
                    <a:gd name="connsiteY3" fmla="*/ 273050 h 714375"/>
                    <a:gd name="connsiteX4" fmla="*/ 2457450 w 2575177"/>
                    <a:gd name="connsiteY4" fmla="*/ 587375 h 714375"/>
                    <a:gd name="connsiteX5" fmla="*/ 66675 w 2575177"/>
                    <a:gd name="connsiteY5" fmla="*/ 590550 h 714375"/>
                    <a:gd name="connsiteX6" fmla="*/ 88900 w 2575177"/>
                    <a:gd name="connsiteY6" fmla="*/ 593725 h 714375"/>
                    <a:gd name="connsiteX7" fmla="*/ 92075 w 2575177"/>
                    <a:gd name="connsiteY7" fmla="*/ 546100 h 714375"/>
                    <a:gd name="connsiteX8" fmla="*/ 0 w 2575177"/>
                    <a:gd name="connsiteY8" fmla="*/ 619125 h 714375"/>
                    <a:gd name="connsiteX9" fmla="*/ 6350 w 2575177"/>
                    <a:gd name="connsiteY9" fmla="*/ 714375 h 714375"/>
                    <a:gd name="connsiteX10" fmla="*/ 2565400 w 2575177"/>
                    <a:gd name="connsiteY10" fmla="*/ 714375 h 714375"/>
                    <a:gd name="connsiteX11" fmla="*/ 2572743 w 2575177"/>
                    <a:gd name="connsiteY11" fmla="*/ 201861 h 714375"/>
                    <a:gd name="connsiteX12" fmla="*/ 2295525 w 2575177"/>
                    <a:gd name="connsiteY12" fmla="*/ 0 h 714375"/>
                    <a:gd name="connsiteX13" fmla="*/ 225425 w 2575177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177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0626" y="377544"/>
                        <a:pt x="2572743" y="201861"/>
                      </a:cubicBezTo>
                      <a:cubicBezTo>
                        <a:pt x="2487018" y="120369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29" name="Rectangle 22">
                  <a:extLst>
                    <a:ext uri="{FF2B5EF4-FFF2-40B4-BE49-F238E27FC236}">
                      <a16:creationId xmlns:a16="http://schemas.microsoft.com/office/drawing/2014/main" id="{5476D366-9028-0ACB-7809-A9D3115278E6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4AD9AA44-D441-B705-90E7-890B8D292723}"/>
                  </a:ext>
                </a:extLst>
              </p:cNvPr>
              <p:cNvGrpSpPr/>
              <p:nvPr/>
            </p:nvGrpSpPr>
            <p:grpSpPr>
              <a:xfrm rot="16200000">
                <a:off x="9485438" y="2565264"/>
                <a:ext cx="2368659" cy="656144"/>
                <a:chOff x="3622676" y="3492499"/>
                <a:chExt cx="2578868" cy="714375"/>
              </a:xfrm>
              <a:effectLst/>
            </p:grpSpPr>
            <p:sp>
              <p:nvSpPr>
                <p:cNvPr id="26" name="Freeform 24">
                  <a:extLst>
                    <a:ext uri="{FF2B5EF4-FFF2-40B4-BE49-F238E27FC236}">
                      <a16:creationId xmlns:a16="http://schemas.microsoft.com/office/drawing/2014/main" id="{B2C9608D-0FAF-8A6D-4C8C-74A872B055A1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8868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8868"/>
                    <a:gd name="connsiteY0" fmla="*/ 0 h 714375"/>
                    <a:gd name="connsiteX1" fmla="*/ 6350 w 2578868"/>
                    <a:gd name="connsiteY1" fmla="*/ 177800 h 714375"/>
                    <a:gd name="connsiteX2" fmla="*/ 9525 w 2578868"/>
                    <a:gd name="connsiteY2" fmla="*/ 266700 h 714375"/>
                    <a:gd name="connsiteX3" fmla="*/ 2460625 w 2578868"/>
                    <a:gd name="connsiteY3" fmla="*/ 273050 h 714375"/>
                    <a:gd name="connsiteX4" fmla="*/ 2457450 w 2578868"/>
                    <a:gd name="connsiteY4" fmla="*/ 587375 h 714375"/>
                    <a:gd name="connsiteX5" fmla="*/ 66675 w 2578868"/>
                    <a:gd name="connsiteY5" fmla="*/ 590550 h 714375"/>
                    <a:gd name="connsiteX6" fmla="*/ 88900 w 2578868"/>
                    <a:gd name="connsiteY6" fmla="*/ 593725 h 714375"/>
                    <a:gd name="connsiteX7" fmla="*/ 92075 w 2578868"/>
                    <a:gd name="connsiteY7" fmla="*/ 546100 h 714375"/>
                    <a:gd name="connsiteX8" fmla="*/ 0 w 2578868"/>
                    <a:gd name="connsiteY8" fmla="*/ 619125 h 714375"/>
                    <a:gd name="connsiteX9" fmla="*/ 6350 w 2578868"/>
                    <a:gd name="connsiteY9" fmla="*/ 714375 h 714375"/>
                    <a:gd name="connsiteX10" fmla="*/ 2565400 w 2578868"/>
                    <a:gd name="connsiteY10" fmla="*/ 714375 h 714375"/>
                    <a:gd name="connsiteX11" fmla="*/ 2578868 w 2578868"/>
                    <a:gd name="connsiteY11" fmla="*/ 202083 h 714375"/>
                    <a:gd name="connsiteX12" fmla="*/ 2295525 w 2578868"/>
                    <a:gd name="connsiteY12" fmla="*/ 0 h 714375"/>
                    <a:gd name="connsiteX13" fmla="*/ 225425 w 2578868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8868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6751" y="377766"/>
                        <a:pt x="2578868" y="202083"/>
                      </a:cubicBezTo>
                      <a:cubicBezTo>
                        <a:pt x="2493143" y="120591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27" name="Rectangle 22">
                  <a:extLst>
                    <a:ext uri="{FF2B5EF4-FFF2-40B4-BE49-F238E27FC236}">
                      <a16:creationId xmlns:a16="http://schemas.microsoft.com/office/drawing/2014/main" id="{3D0DA4EE-EB4B-1908-42DF-90E4E38928D6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8E2B724-00D7-4E28-F934-500F50831D30}"/>
                  </a:ext>
                </a:extLst>
              </p:cNvPr>
              <p:cNvGrpSpPr/>
              <p:nvPr/>
            </p:nvGrpSpPr>
            <p:grpSpPr>
              <a:xfrm rot="16200000">
                <a:off x="8948200" y="2632612"/>
                <a:ext cx="2581564" cy="550977"/>
                <a:chOff x="3644106" y="3130550"/>
                <a:chExt cx="2603340" cy="555625"/>
              </a:xfrm>
              <a:effectLst/>
            </p:grpSpPr>
            <p:sp>
              <p:nvSpPr>
                <p:cNvPr id="24" name="Freeform 27">
                  <a:extLst>
                    <a:ext uri="{FF2B5EF4-FFF2-40B4-BE49-F238E27FC236}">
                      <a16:creationId xmlns:a16="http://schemas.microsoft.com/office/drawing/2014/main" id="{27D38959-0DA9-EB53-7B65-491F969D2D5B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25" name="Freeform 28">
                  <a:extLst>
                    <a:ext uri="{FF2B5EF4-FFF2-40B4-BE49-F238E27FC236}">
                      <a16:creationId xmlns:a16="http://schemas.microsoft.com/office/drawing/2014/main" id="{414FBBEA-3755-185D-4069-71BC1158A19A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ko-KR" altLang="en-US" sz="2701"/>
                </a:p>
              </p:txBody>
            </p:sp>
          </p:grpSp>
        </p:grp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16572EC-F9B7-DE42-69FA-2A45B68556FE}"/>
                </a:ext>
              </a:extLst>
            </p:cNvPr>
            <p:cNvSpPr/>
            <p:nvPr/>
          </p:nvSpPr>
          <p:spPr>
            <a:xfrm>
              <a:off x="1468798" y="4498667"/>
              <a:ext cx="3184355" cy="1504523"/>
            </a:xfrm>
            <a:custGeom>
              <a:avLst/>
              <a:gdLst>
                <a:gd name="connsiteX0" fmla="*/ 5233035 w 5795962"/>
                <a:gd name="connsiteY0" fmla="*/ 2738438 h 2738437"/>
                <a:gd name="connsiteX1" fmla="*/ 555308 w 5795962"/>
                <a:gd name="connsiteY1" fmla="*/ 2738438 h 2738437"/>
                <a:gd name="connsiteX2" fmla="*/ 357188 w 5795962"/>
                <a:gd name="connsiteY2" fmla="*/ 2566035 h 2738437"/>
                <a:gd name="connsiteX3" fmla="*/ 0 w 5795962"/>
                <a:gd name="connsiteY3" fmla="*/ 0 h 2738437"/>
                <a:gd name="connsiteX4" fmla="*/ 5795963 w 5795962"/>
                <a:gd name="connsiteY4" fmla="*/ 0 h 2738437"/>
                <a:gd name="connsiteX5" fmla="*/ 5430203 w 5795962"/>
                <a:gd name="connsiteY5" fmla="*/ 2566988 h 2738437"/>
                <a:gd name="connsiteX6" fmla="*/ 5233035 w 5795962"/>
                <a:gd name="connsiteY6" fmla="*/ 2738438 h 2738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95962" h="2738437">
                  <a:moveTo>
                    <a:pt x="5233035" y="2738438"/>
                  </a:moveTo>
                  <a:lnTo>
                    <a:pt x="555308" y="2738438"/>
                  </a:lnTo>
                  <a:cubicBezTo>
                    <a:pt x="455295" y="2738438"/>
                    <a:pt x="371475" y="2665095"/>
                    <a:pt x="357188" y="2566035"/>
                  </a:cubicBezTo>
                  <a:lnTo>
                    <a:pt x="0" y="0"/>
                  </a:lnTo>
                  <a:lnTo>
                    <a:pt x="5795963" y="0"/>
                  </a:lnTo>
                  <a:lnTo>
                    <a:pt x="5430203" y="2566988"/>
                  </a:lnTo>
                  <a:cubicBezTo>
                    <a:pt x="5415915" y="2665095"/>
                    <a:pt x="5332095" y="2738438"/>
                    <a:pt x="5233035" y="2738438"/>
                  </a:cubicBezTo>
                  <a:close/>
                </a:path>
              </a:pathLst>
            </a:custGeom>
            <a:solidFill>
              <a:srgbClr val="01484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9FE4B139-1ECA-250B-57B2-ED80E24DAB16}"/>
                </a:ext>
              </a:extLst>
            </p:cNvPr>
            <p:cNvSpPr/>
            <p:nvPr/>
          </p:nvSpPr>
          <p:spPr>
            <a:xfrm>
              <a:off x="1712138" y="5040818"/>
              <a:ext cx="2697674" cy="112512"/>
            </a:xfrm>
            <a:custGeom>
              <a:avLst/>
              <a:gdLst>
                <a:gd name="connsiteX0" fmla="*/ 0 w 4910137"/>
                <a:gd name="connsiteY0" fmla="*/ 0 h 204787"/>
                <a:gd name="connsiteX1" fmla="*/ 4910138 w 4910137"/>
                <a:gd name="connsiteY1" fmla="*/ 0 h 204787"/>
                <a:gd name="connsiteX2" fmla="*/ 4910138 w 4910137"/>
                <a:gd name="connsiteY2" fmla="*/ 204787 h 204787"/>
                <a:gd name="connsiteX3" fmla="*/ 0 w 4910137"/>
                <a:gd name="connsiteY3" fmla="*/ 204787 h 20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10137" h="204787">
                  <a:moveTo>
                    <a:pt x="0" y="0"/>
                  </a:moveTo>
                  <a:lnTo>
                    <a:pt x="4910138" y="0"/>
                  </a:lnTo>
                  <a:lnTo>
                    <a:pt x="4910138" y="204787"/>
                  </a:lnTo>
                  <a:lnTo>
                    <a:pt x="0" y="204787"/>
                  </a:lnTo>
                  <a:close/>
                </a:path>
              </a:pathLst>
            </a:custGeom>
            <a:solidFill>
              <a:srgbClr val="02C1C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43B9D57-6CE9-6604-E17C-F39D3593C208}"/>
                </a:ext>
              </a:extLst>
            </p:cNvPr>
            <p:cNvSpPr/>
            <p:nvPr/>
          </p:nvSpPr>
          <p:spPr>
            <a:xfrm>
              <a:off x="1752956" y="5733160"/>
              <a:ext cx="2620224" cy="112512"/>
            </a:xfrm>
            <a:custGeom>
              <a:avLst/>
              <a:gdLst>
                <a:gd name="connsiteX0" fmla="*/ 0 w 4769167"/>
                <a:gd name="connsiteY0" fmla="*/ 0 h 204787"/>
                <a:gd name="connsiteX1" fmla="*/ 4769168 w 4769167"/>
                <a:gd name="connsiteY1" fmla="*/ 0 h 204787"/>
                <a:gd name="connsiteX2" fmla="*/ 4769168 w 4769167"/>
                <a:gd name="connsiteY2" fmla="*/ 204787 h 204787"/>
                <a:gd name="connsiteX3" fmla="*/ 0 w 4769167"/>
                <a:gd name="connsiteY3" fmla="*/ 204787 h 20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9167" h="204787">
                  <a:moveTo>
                    <a:pt x="0" y="0"/>
                  </a:moveTo>
                  <a:lnTo>
                    <a:pt x="4769168" y="0"/>
                  </a:lnTo>
                  <a:lnTo>
                    <a:pt x="4769168" y="204787"/>
                  </a:lnTo>
                  <a:lnTo>
                    <a:pt x="0" y="204787"/>
                  </a:lnTo>
                  <a:close/>
                </a:path>
              </a:pathLst>
            </a:custGeom>
            <a:solidFill>
              <a:srgbClr val="02C1C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A42EC2-9968-F71C-6406-D04579CA2302}"/>
                </a:ext>
              </a:extLst>
            </p:cNvPr>
            <p:cNvSpPr/>
            <p:nvPr/>
          </p:nvSpPr>
          <p:spPr>
            <a:xfrm>
              <a:off x="1714231" y="5308754"/>
              <a:ext cx="2697674" cy="112512"/>
            </a:xfrm>
            <a:custGeom>
              <a:avLst/>
              <a:gdLst>
                <a:gd name="connsiteX0" fmla="*/ 0 w 4910137"/>
                <a:gd name="connsiteY0" fmla="*/ 0 h 204787"/>
                <a:gd name="connsiteX1" fmla="*/ 4910138 w 4910137"/>
                <a:gd name="connsiteY1" fmla="*/ 0 h 204787"/>
                <a:gd name="connsiteX2" fmla="*/ 4910138 w 4910137"/>
                <a:gd name="connsiteY2" fmla="*/ 204788 h 204787"/>
                <a:gd name="connsiteX3" fmla="*/ 0 w 4910137"/>
                <a:gd name="connsiteY3" fmla="*/ 204788 h 20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10137" h="204787">
                  <a:moveTo>
                    <a:pt x="0" y="0"/>
                  </a:moveTo>
                  <a:lnTo>
                    <a:pt x="4910138" y="0"/>
                  </a:lnTo>
                  <a:lnTo>
                    <a:pt x="4910138" y="204788"/>
                  </a:lnTo>
                  <a:lnTo>
                    <a:pt x="0" y="204788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A22EA6-CF2F-6A17-A66F-3B5AD9D2CEAF}"/>
                </a:ext>
              </a:extLst>
            </p:cNvPr>
            <p:cNvSpPr/>
            <p:nvPr/>
          </p:nvSpPr>
          <p:spPr>
            <a:xfrm>
              <a:off x="1714231" y="4614319"/>
              <a:ext cx="2697674" cy="112512"/>
            </a:xfrm>
            <a:custGeom>
              <a:avLst/>
              <a:gdLst>
                <a:gd name="connsiteX0" fmla="*/ 0 w 4910137"/>
                <a:gd name="connsiteY0" fmla="*/ 0 h 204787"/>
                <a:gd name="connsiteX1" fmla="*/ 4910138 w 4910137"/>
                <a:gd name="connsiteY1" fmla="*/ 0 h 204787"/>
                <a:gd name="connsiteX2" fmla="*/ 4910138 w 4910137"/>
                <a:gd name="connsiteY2" fmla="*/ 204787 h 204787"/>
                <a:gd name="connsiteX3" fmla="*/ 0 w 4910137"/>
                <a:gd name="connsiteY3" fmla="*/ 204787 h 204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10137" h="204787">
                  <a:moveTo>
                    <a:pt x="0" y="0"/>
                  </a:moveTo>
                  <a:lnTo>
                    <a:pt x="4910138" y="0"/>
                  </a:lnTo>
                  <a:lnTo>
                    <a:pt x="4910138" y="204787"/>
                  </a:lnTo>
                  <a:lnTo>
                    <a:pt x="0" y="204787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0413863-F564-0EC9-BDA1-11DF940D1B19}"/>
                </a:ext>
              </a:extLst>
            </p:cNvPr>
            <p:cNvSpPr/>
            <p:nvPr/>
          </p:nvSpPr>
          <p:spPr>
            <a:xfrm>
              <a:off x="1201909" y="4118742"/>
              <a:ext cx="3718657" cy="398240"/>
            </a:xfrm>
            <a:custGeom>
              <a:avLst/>
              <a:gdLst>
                <a:gd name="connsiteX0" fmla="*/ 6575108 w 6768465"/>
                <a:gd name="connsiteY0" fmla="*/ 724853 h 724852"/>
                <a:gd name="connsiteX1" fmla="*/ 193358 w 6768465"/>
                <a:gd name="connsiteY1" fmla="*/ 724853 h 724852"/>
                <a:gd name="connsiteX2" fmla="*/ 0 w 6768465"/>
                <a:gd name="connsiteY2" fmla="*/ 531495 h 724852"/>
                <a:gd name="connsiteX3" fmla="*/ 0 w 6768465"/>
                <a:gd name="connsiteY3" fmla="*/ 0 h 724852"/>
                <a:gd name="connsiteX4" fmla="*/ 6768465 w 6768465"/>
                <a:gd name="connsiteY4" fmla="*/ 0 h 724852"/>
                <a:gd name="connsiteX5" fmla="*/ 6768465 w 6768465"/>
                <a:gd name="connsiteY5" fmla="*/ 531495 h 724852"/>
                <a:gd name="connsiteX6" fmla="*/ 6575108 w 6768465"/>
                <a:gd name="connsiteY6" fmla="*/ 724853 h 72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68465" h="724852">
                  <a:moveTo>
                    <a:pt x="6575108" y="724853"/>
                  </a:moveTo>
                  <a:lnTo>
                    <a:pt x="193358" y="724853"/>
                  </a:lnTo>
                  <a:cubicBezTo>
                    <a:pt x="86678" y="724853"/>
                    <a:pt x="0" y="638175"/>
                    <a:pt x="0" y="531495"/>
                  </a:cubicBezTo>
                  <a:lnTo>
                    <a:pt x="0" y="0"/>
                  </a:lnTo>
                  <a:lnTo>
                    <a:pt x="6768465" y="0"/>
                  </a:lnTo>
                  <a:lnTo>
                    <a:pt x="6768465" y="531495"/>
                  </a:lnTo>
                  <a:cubicBezTo>
                    <a:pt x="6768465" y="638175"/>
                    <a:pt x="6681788" y="724853"/>
                    <a:pt x="6575108" y="724853"/>
                  </a:cubicBezTo>
                  <a:close/>
                </a:path>
              </a:pathLst>
            </a:custGeom>
            <a:solidFill>
              <a:srgbClr val="00777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B61D1A2-162D-47AB-E1C9-1E7385401D34}"/>
                </a:ext>
              </a:extLst>
            </p:cNvPr>
            <p:cNvSpPr/>
            <p:nvPr/>
          </p:nvSpPr>
          <p:spPr>
            <a:xfrm>
              <a:off x="1468798" y="4498667"/>
              <a:ext cx="3184878" cy="1504523"/>
            </a:xfrm>
            <a:custGeom>
              <a:avLst/>
              <a:gdLst>
                <a:gd name="connsiteX0" fmla="*/ 0 w 5796915"/>
                <a:gd name="connsiteY0" fmla="*/ 0 h 2738437"/>
                <a:gd name="connsiteX1" fmla="*/ 357188 w 5796915"/>
                <a:gd name="connsiteY1" fmla="*/ 2566035 h 2738437"/>
                <a:gd name="connsiteX2" fmla="*/ 555308 w 5796915"/>
                <a:gd name="connsiteY2" fmla="*/ 2738438 h 2738437"/>
                <a:gd name="connsiteX3" fmla="*/ 5233035 w 5796915"/>
                <a:gd name="connsiteY3" fmla="*/ 2738438 h 2738437"/>
                <a:gd name="connsiteX4" fmla="*/ 5431155 w 5796915"/>
                <a:gd name="connsiteY4" fmla="*/ 2566988 h 2738437"/>
                <a:gd name="connsiteX5" fmla="*/ 5796915 w 5796915"/>
                <a:gd name="connsiteY5" fmla="*/ 0 h 2738437"/>
                <a:gd name="connsiteX6" fmla="*/ 0 w 5796915"/>
                <a:gd name="connsiteY6" fmla="*/ 0 h 2738437"/>
                <a:gd name="connsiteX7" fmla="*/ 714375 w 5796915"/>
                <a:gd name="connsiteY7" fmla="*/ 2384108 h 2738437"/>
                <a:gd name="connsiteX8" fmla="*/ 645795 w 5796915"/>
                <a:gd name="connsiteY8" fmla="*/ 2452688 h 2738437"/>
                <a:gd name="connsiteX9" fmla="*/ 606743 w 5796915"/>
                <a:gd name="connsiteY9" fmla="*/ 2452688 h 2738437"/>
                <a:gd name="connsiteX10" fmla="*/ 538163 w 5796915"/>
                <a:gd name="connsiteY10" fmla="*/ 2384108 h 2738437"/>
                <a:gd name="connsiteX11" fmla="*/ 442913 w 5796915"/>
                <a:gd name="connsiteY11" fmla="*/ 1547813 h 2738437"/>
                <a:gd name="connsiteX12" fmla="*/ 511493 w 5796915"/>
                <a:gd name="connsiteY12" fmla="*/ 1479232 h 2738437"/>
                <a:gd name="connsiteX13" fmla="*/ 645795 w 5796915"/>
                <a:gd name="connsiteY13" fmla="*/ 1479232 h 2738437"/>
                <a:gd name="connsiteX14" fmla="*/ 714375 w 5796915"/>
                <a:gd name="connsiteY14" fmla="*/ 1547813 h 2738437"/>
                <a:gd name="connsiteX15" fmla="*/ 714375 w 5796915"/>
                <a:gd name="connsiteY15" fmla="*/ 2384108 h 2738437"/>
                <a:gd name="connsiteX16" fmla="*/ 714375 w 5796915"/>
                <a:gd name="connsiteY16" fmla="*/ 1116330 h 2738437"/>
                <a:gd name="connsiteX17" fmla="*/ 645795 w 5796915"/>
                <a:gd name="connsiteY17" fmla="*/ 1184910 h 2738437"/>
                <a:gd name="connsiteX18" fmla="*/ 511493 w 5796915"/>
                <a:gd name="connsiteY18" fmla="*/ 1184910 h 2738437"/>
                <a:gd name="connsiteX19" fmla="*/ 442913 w 5796915"/>
                <a:gd name="connsiteY19" fmla="*/ 1116330 h 2738437"/>
                <a:gd name="connsiteX20" fmla="*/ 442913 w 5796915"/>
                <a:gd name="connsiteY20" fmla="*/ 279082 h 2738437"/>
                <a:gd name="connsiteX21" fmla="*/ 511493 w 5796915"/>
                <a:gd name="connsiteY21" fmla="*/ 210502 h 2738437"/>
                <a:gd name="connsiteX22" fmla="*/ 645795 w 5796915"/>
                <a:gd name="connsiteY22" fmla="*/ 210502 h 2738437"/>
                <a:gd name="connsiteX23" fmla="*/ 714375 w 5796915"/>
                <a:gd name="connsiteY23" fmla="*/ 279082 h 2738437"/>
                <a:gd name="connsiteX24" fmla="*/ 714375 w 5796915"/>
                <a:gd name="connsiteY24" fmla="*/ 1116330 h 2738437"/>
                <a:gd name="connsiteX25" fmla="*/ 1294448 w 5796915"/>
                <a:gd name="connsiteY25" fmla="*/ 2384108 h 2738437"/>
                <a:gd name="connsiteX26" fmla="*/ 1225868 w 5796915"/>
                <a:gd name="connsiteY26" fmla="*/ 2452688 h 2738437"/>
                <a:gd name="connsiteX27" fmla="*/ 1091565 w 5796915"/>
                <a:gd name="connsiteY27" fmla="*/ 2452688 h 2738437"/>
                <a:gd name="connsiteX28" fmla="*/ 1022985 w 5796915"/>
                <a:gd name="connsiteY28" fmla="*/ 2384108 h 2738437"/>
                <a:gd name="connsiteX29" fmla="*/ 1022985 w 5796915"/>
                <a:gd name="connsiteY29" fmla="*/ 1547813 h 2738437"/>
                <a:gd name="connsiteX30" fmla="*/ 1091565 w 5796915"/>
                <a:gd name="connsiteY30" fmla="*/ 1479232 h 2738437"/>
                <a:gd name="connsiteX31" fmla="*/ 1225868 w 5796915"/>
                <a:gd name="connsiteY31" fmla="*/ 1479232 h 2738437"/>
                <a:gd name="connsiteX32" fmla="*/ 1294448 w 5796915"/>
                <a:gd name="connsiteY32" fmla="*/ 1547813 h 2738437"/>
                <a:gd name="connsiteX33" fmla="*/ 1294448 w 5796915"/>
                <a:gd name="connsiteY33" fmla="*/ 2384108 h 2738437"/>
                <a:gd name="connsiteX34" fmla="*/ 1294448 w 5796915"/>
                <a:gd name="connsiteY34" fmla="*/ 1116330 h 2738437"/>
                <a:gd name="connsiteX35" fmla="*/ 1225868 w 5796915"/>
                <a:gd name="connsiteY35" fmla="*/ 1184910 h 2738437"/>
                <a:gd name="connsiteX36" fmla="*/ 1091565 w 5796915"/>
                <a:gd name="connsiteY36" fmla="*/ 1184910 h 2738437"/>
                <a:gd name="connsiteX37" fmla="*/ 1022985 w 5796915"/>
                <a:gd name="connsiteY37" fmla="*/ 1116330 h 2738437"/>
                <a:gd name="connsiteX38" fmla="*/ 1022985 w 5796915"/>
                <a:gd name="connsiteY38" fmla="*/ 279082 h 2738437"/>
                <a:gd name="connsiteX39" fmla="*/ 1091565 w 5796915"/>
                <a:gd name="connsiteY39" fmla="*/ 210502 h 2738437"/>
                <a:gd name="connsiteX40" fmla="*/ 1225868 w 5796915"/>
                <a:gd name="connsiteY40" fmla="*/ 210502 h 2738437"/>
                <a:gd name="connsiteX41" fmla="*/ 1294448 w 5796915"/>
                <a:gd name="connsiteY41" fmla="*/ 279082 h 2738437"/>
                <a:gd name="connsiteX42" fmla="*/ 1294448 w 5796915"/>
                <a:gd name="connsiteY42" fmla="*/ 1116330 h 2738437"/>
                <a:gd name="connsiteX43" fmla="*/ 1874520 w 5796915"/>
                <a:gd name="connsiteY43" fmla="*/ 2384108 h 2738437"/>
                <a:gd name="connsiteX44" fmla="*/ 1805940 w 5796915"/>
                <a:gd name="connsiteY44" fmla="*/ 2452688 h 2738437"/>
                <a:gd name="connsiteX45" fmla="*/ 1671638 w 5796915"/>
                <a:gd name="connsiteY45" fmla="*/ 2452688 h 2738437"/>
                <a:gd name="connsiteX46" fmla="*/ 1603058 w 5796915"/>
                <a:gd name="connsiteY46" fmla="*/ 2384108 h 2738437"/>
                <a:gd name="connsiteX47" fmla="*/ 1603058 w 5796915"/>
                <a:gd name="connsiteY47" fmla="*/ 1547813 h 2738437"/>
                <a:gd name="connsiteX48" fmla="*/ 1671638 w 5796915"/>
                <a:gd name="connsiteY48" fmla="*/ 1479232 h 2738437"/>
                <a:gd name="connsiteX49" fmla="*/ 1805940 w 5796915"/>
                <a:gd name="connsiteY49" fmla="*/ 1479232 h 2738437"/>
                <a:gd name="connsiteX50" fmla="*/ 1874520 w 5796915"/>
                <a:gd name="connsiteY50" fmla="*/ 1547813 h 2738437"/>
                <a:gd name="connsiteX51" fmla="*/ 1874520 w 5796915"/>
                <a:gd name="connsiteY51" fmla="*/ 2384108 h 2738437"/>
                <a:gd name="connsiteX52" fmla="*/ 1874520 w 5796915"/>
                <a:gd name="connsiteY52" fmla="*/ 1116330 h 2738437"/>
                <a:gd name="connsiteX53" fmla="*/ 1805940 w 5796915"/>
                <a:gd name="connsiteY53" fmla="*/ 1184910 h 2738437"/>
                <a:gd name="connsiteX54" fmla="*/ 1671638 w 5796915"/>
                <a:gd name="connsiteY54" fmla="*/ 1184910 h 2738437"/>
                <a:gd name="connsiteX55" fmla="*/ 1603058 w 5796915"/>
                <a:gd name="connsiteY55" fmla="*/ 1116330 h 2738437"/>
                <a:gd name="connsiteX56" fmla="*/ 1603058 w 5796915"/>
                <a:gd name="connsiteY56" fmla="*/ 279082 h 2738437"/>
                <a:gd name="connsiteX57" fmla="*/ 1671638 w 5796915"/>
                <a:gd name="connsiteY57" fmla="*/ 210502 h 2738437"/>
                <a:gd name="connsiteX58" fmla="*/ 1805940 w 5796915"/>
                <a:gd name="connsiteY58" fmla="*/ 210502 h 2738437"/>
                <a:gd name="connsiteX59" fmla="*/ 1874520 w 5796915"/>
                <a:gd name="connsiteY59" fmla="*/ 279082 h 2738437"/>
                <a:gd name="connsiteX60" fmla="*/ 1874520 w 5796915"/>
                <a:gd name="connsiteY60" fmla="*/ 1116330 h 2738437"/>
                <a:gd name="connsiteX61" fmla="*/ 2454593 w 5796915"/>
                <a:gd name="connsiteY61" fmla="*/ 2384108 h 2738437"/>
                <a:gd name="connsiteX62" fmla="*/ 2386013 w 5796915"/>
                <a:gd name="connsiteY62" fmla="*/ 2452688 h 2738437"/>
                <a:gd name="connsiteX63" fmla="*/ 2251710 w 5796915"/>
                <a:gd name="connsiteY63" fmla="*/ 2452688 h 2738437"/>
                <a:gd name="connsiteX64" fmla="*/ 2183130 w 5796915"/>
                <a:gd name="connsiteY64" fmla="*/ 2384108 h 2738437"/>
                <a:gd name="connsiteX65" fmla="*/ 2183130 w 5796915"/>
                <a:gd name="connsiteY65" fmla="*/ 1547813 h 2738437"/>
                <a:gd name="connsiteX66" fmla="*/ 2251710 w 5796915"/>
                <a:gd name="connsiteY66" fmla="*/ 1479232 h 2738437"/>
                <a:gd name="connsiteX67" fmla="*/ 2386013 w 5796915"/>
                <a:gd name="connsiteY67" fmla="*/ 1479232 h 2738437"/>
                <a:gd name="connsiteX68" fmla="*/ 2454593 w 5796915"/>
                <a:gd name="connsiteY68" fmla="*/ 1547813 h 2738437"/>
                <a:gd name="connsiteX69" fmla="*/ 2454593 w 5796915"/>
                <a:gd name="connsiteY69" fmla="*/ 2384108 h 2738437"/>
                <a:gd name="connsiteX70" fmla="*/ 2454593 w 5796915"/>
                <a:gd name="connsiteY70" fmla="*/ 1116330 h 2738437"/>
                <a:gd name="connsiteX71" fmla="*/ 2386013 w 5796915"/>
                <a:gd name="connsiteY71" fmla="*/ 1184910 h 2738437"/>
                <a:gd name="connsiteX72" fmla="*/ 2251710 w 5796915"/>
                <a:gd name="connsiteY72" fmla="*/ 1184910 h 2738437"/>
                <a:gd name="connsiteX73" fmla="*/ 2183130 w 5796915"/>
                <a:gd name="connsiteY73" fmla="*/ 1116330 h 2738437"/>
                <a:gd name="connsiteX74" fmla="*/ 2183130 w 5796915"/>
                <a:gd name="connsiteY74" fmla="*/ 279082 h 2738437"/>
                <a:gd name="connsiteX75" fmla="*/ 2251710 w 5796915"/>
                <a:gd name="connsiteY75" fmla="*/ 210502 h 2738437"/>
                <a:gd name="connsiteX76" fmla="*/ 2386013 w 5796915"/>
                <a:gd name="connsiteY76" fmla="*/ 210502 h 2738437"/>
                <a:gd name="connsiteX77" fmla="*/ 2454593 w 5796915"/>
                <a:gd name="connsiteY77" fmla="*/ 279082 h 2738437"/>
                <a:gd name="connsiteX78" fmla="*/ 2454593 w 5796915"/>
                <a:gd name="connsiteY78" fmla="*/ 1116330 h 2738437"/>
                <a:gd name="connsiteX79" fmla="*/ 3034665 w 5796915"/>
                <a:gd name="connsiteY79" fmla="*/ 2384108 h 2738437"/>
                <a:gd name="connsiteX80" fmla="*/ 2966085 w 5796915"/>
                <a:gd name="connsiteY80" fmla="*/ 2452688 h 2738437"/>
                <a:gd name="connsiteX81" fmla="*/ 2831783 w 5796915"/>
                <a:gd name="connsiteY81" fmla="*/ 2452688 h 2738437"/>
                <a:gd name="connsiteX82" fmla="*/ 2763203 w 5796915"/>
                <a:gd name="connsiteY82" fmla="*/ 2384108 h 2738437"/>
                <a:gd name="connsiteX83" fmla="*/ 2763203 w 5796915"/>
                <a:gd name="connsiteY83" fmla="*/ 1547813 h 2738437"/>
                <a:gd name="connsiteX84" fmla="*/ 2831783 w 5796915"/>
                <a:gd name="connsiteY84" fmla="*/ 1479232 h 2738437"/>
                <a:gd name="connsiteX85" fmla="*/ 2966085 w 5796915"/>
                <a:gd name="connsiteY85" fmla="*/ 1479232 h 2738437"/>
                <a:gd name="connsiteX86" fmla="*/ 3034665 w 5796915"/>
                <a:gd name="connsiteY86" fmla="*/ 1547813 h 2738437"/>
                <a:gd name="connsiteX87" fmla="*/ 3034665 w 5796915"/>
                <a:gd name="connsiteY87" fmla="*/ 2384108 h 2738437"/>
                <a:gd name="connsiteX88" fmla="*/ 3034665 w 5796915"/>
                <a:gd name="connsiteY88" fmla="*/ 1116330 h 2738437"/>
                <a:gd name="connsiteX89" fmla="*/ 2966085 w 5796915"/>
                <a:gd name="connsiteY89" fmla="*/ 1184910 h 2738437"/>
                <a:gd name="connsiteX90" fmla="*/ 2831783 w 5796915"/>
                <a:gd name="connsiteY90" fmla="*/ 1184910 h 2738437"/>
                <a:gd name="connsiteX91" fmla="*/ 2763203 w 5796915"/>
                <a:gd name="connsiteY91" fmla="*/ 1116330 h 2738437"/>
                <a:gd name="connsiteX92" fmla="*/ 2763203 w 5796915"/>
                <a:gd name="connsiteY92" fmla="*/ 279082 h 2738437"/>
                <a:gd name="connsiteX93" fmla="*/ 2831783 w 5796915"/>
                <a:gd name="connsiteY93" fmla="*/ 210502 h 2738437"/>
                <a:gd name="connsiteX94" fmla="*/ 2966085 w 5796915"/>
                <a:gd name="connsiteY94" fmla="*/ 210502 h 2738437"/>
                <a:gd name="connsiteX95" fmla="*/ 3034665 w 5796915"/>
                <a:gd name="connsiteY95" fmla="*/ 279082 h 2738437"/>
                <a:gd name="connsiteX96" fmla="*/ 3034665 w 5796915"/>
                <a:gd name="connsiteY96" fmla="*/ 1116330 h 2738437"/>
                <a:gd name="connsiteX97" fmla="*/ 3613785 w 5796915"/>
                <a:gd name="connsiteY97" fmla="*/ 2384108 h 2738437"/>
                <a:gd name="connsiteX98" fmla="*/ 3545205 w 5796915"/>
                <a:gd name="connsiteY98" fmla="*/ 2452688 h 2738437"/>
                <a:gd name="connsiteX99" fmla="*/ 3410903 w 5796915"/>
                <a:gd name="connsiteY99" fmla="*/ 2452688 h 2738437"/>
                <a:gd name="connsiteX100" fmla="*/ 3342323 w 5796915"/>
                <a:gd name="connsiteY100" fmla="*/ 2384108 h 2738437"/>
                <a:gd name="connsiteX101" fmla="*/ 3342323 w 5796915"/>
                <a:gd name="connsiteY101" fmla="*/ 1547813 h 2738437"/>
                <a:gd name="connsiteX102" fmla="*/ 3410903 w 5796915"/>
                <a:gd name="connsiteY102" fmla="*/ 1479232 h 2738437"/>
                <a:gd name="connsiteX103" fmla="*/ 3545205 w 5796915"/>
                <a:gd name="connsiteY103" fmla="*/ 1479232 h 2738437"/>
                <a:gd name="connsiteX104" fmla="*/ 3613785 w 5796915"/>
                <a:gd name="connsiteY104" fmla="*/ 1547813 h 2738437"/>
                <a:gd name="connsiteX105" fmla="*/ 3613785 w 5796915"/>
                <a:gd name="connsiteY105" fmla="*/ 2384108 h 2738437"/>
                <a:gd name="connsiteX106" fmla="*/ 3613785 w 5796915"/>
                <a:gd name="connsiteY106" fmla="*/ 1116330 h 2738437"/>
                <a:gd name="connsiteX107" fmla="*/ 3545205 w 5796915"/>
                <a:gd name="connsiteY107" fmla="*/ 1184910 h 2738437"/>
                <a:gd name="connsiteX108" fmla="*/ 3410903 w 5796915"/>
                <a:gd name="connsiteY108" fmla="*/ 1184910 h 2738437"/>
                <a:gd name="connsiteX109" fmla="*/ 3342323 w 5796915"/>
                <a:gd name="connsiteY109" fmla="*/ 1116330 h 2738437"/>
                <a:gd name="connsiteX110" fmla="*/ 3342323 w 5796915"/>
                <a:gd name="connsiteY110" fmla="*/ 279082 h 2738437"/>
                <a:gd name="connsiteX111" fmla="*/ 3410903 w 5796915"/>
                <a:gd name="connsiteY111" fmla="*/ 210502 h 2738437"/>
                <a:gd name="connsiteX112" fmla="*/ 3545205 w 5796915"/>
                <a:gd name="connsiteY112" fmla="*/ 210502 h 2738437"/>
                <a:gd name="connsiteX113" fmla="*/ 3613785 w 5796915"/>
                <a:gd name="connsiteY113" fmla="*/ 279082 h 2738437"/>
                <a:gd name="connsiteX114" fmla="*/ 3613785 w 5796915"/>
                <a:gd name="connsiteY114" fmla="*/ 1116330 h 2738437"/>
                <a:gd name="connsiteX115" fmla="*/ 4193858 w 5796915"/>
                <a:gd name="connsiteY115" fmla="*/ 2384108 h 2738437"/>
                <a:gd name="connsiteX116" fmla="*/ 4125278 w 5796915"/>
                <a:gd name="connsiteY116" fmla="*/ 2452688 h 2738437"/>
                <a:gd name="connsiteX117" fmla="*/ 3990975 w 5796915"/>
                <a:gd name="connsiteY117" fmla="*/ 2452688 h 2738437"/>
                <a:gd name="connsiteX118" fmla="*/ 3922395 w 5796915"/>
                <a:gd name="connsiteY118" fmla="*/ 2384108 h 2738437"/>
                <a:gd name="connsiteX119" fmla="*/ 3922395 w 5796915"/>
                <a:gd name="connsiteY119" fmla="*/ 1547813 h 2738437"/>
                <a:gd name="connsiteX120" fmla="*/ 3990975 w 5796915"/>
                <a:gd name="connsiteY120" fmla="*/ 1479232 h 2738437"/>
                <a:gd name="connsiteX121" fmla="*/ 4125278 w 5796915"/>
                <a:gd name="connsiteY121" fmla="*/ 1479232 h 2738437"/>
                <a:gd name="connsiteX122" fmla="*/ 4193858 w 5796915"/>
                <a:gd name="connsiteY122" fmla="*/ 1547813 h 2738437"/>
                <a:gd name="connsiteX123" fmla="*/ 4193858 w 5796915"/>
                <a:gd name="connsiteY123" fmla="*/ 2384108 h 2738437"/>
                <a:gd name="connsiteX124" fmla="*/ 4193858 w 5796915"/>
                <a:gd name="connsiteY124" fmla="*/ 1116330 h 2738437"/>
                <a:gd name="connsiteX125" fmla="*/ 4125278 w 5796915"/>
                <a:gd name="connsiteY125" fmla="*/ 1184910 h 2738437"/>
                <a:gd name="connsiteX126" fmla="*/ 3990975 w 5796915"/>
                <a:gd name="connsiteY126" fmla="*/ 1184910 h 2738437"/>
                <a:gd name="connsiteX127" fmla="*/ 3922395 w 5796915"/>
                <a:gd name="connsiteY127" fmla="*/ 1116330 h 2738437"/>
                <a:gd name="connsiteX128" fmla="*/ 3922395 w 5796915"/>
                <a:gd name="connsiteY128" fmla="*/ 279082 h 2738437"/>
                <a:gd name="connsiteX129" fmla="*/ 3990975 w 5796915"/>
                <a:gd name="connsiteY129" fmla="*/ 210502 h 2738437"/>
                <a:gd name="connsiteX130" fmla="*/ 4125278 w 5796915"/>
                <a:gd name="connsiteY130" fmla="*/ 210502 h 2738437"/>
                <a:gd name="connsiteX131" fmla="*/ 4193858 w 5796915"/>
                <a:gd name="connsiteY131" fmla="*/ 279082 h 2738437"/>
                <a:gd name="connsiteX132" fmla="*/ 4193858 w 5796915"/>
                <a:gd name="connsiteY132" fmla="*/ 1116330 h 2738437"/>
                <a:gd name="connsiteX133" fmla="*/ 4773930 w 5796915"/>
                <a:gd name="connsiteY133" fmla="*/ 2384108 h 2738437"/>
                <a:gd name="connsiteX134" fmla="*/ 4705350 w 5796915"/>
                <a:gd name="connsiteY134" fmla="*/ 2452688 h 2738437"/>
                <a:gd name="connsiteX135" fmla="*/ 4571048 w 5796915"/>
                <a:gd name="connsiteY135" fmla="*/ 2452688 h 2738437"/>
                <a:gd name="connsiteX136" fmla="*/ 4502468 w 5796915"/>
                <a:gd name="connsiteY136" fmla="*/ 2384108 h 2738437"/>
                <a:gd name="connsiteX137" fmla="*/ 4502468 w 5796915"/>
                <a:gd name="connsiteY137" fmla="*/ 1547813 h 2738437"/>
                <a:gd name="connsiteX138" fmla="*/ 4571048 w 5796915"/>
                <a:gd name="connsiteY138" fmla="*/ 1479232 h 2738437"/>
                <a:gd name="connsiteX139" fmla="*/ 4705350 w 5796915"/>
                <a:gd name="connsiteY139" fmla="*/ 1479232 h 2738437"/>
                <a:gd name="connsiteX140" fmla="*/ 4773930 w 5796915"/>
                <a:gd name="connsiteY140" fmla="*/ 1547813 h 2738437"/>
                <a:gd name="connsiteX141" fmla="*/ 4773930 w 5796915"/>
                <a:gd name="connsiteY141" fmla="*/ 2384108 h 2738437"/>
                <a:gd name="connsiteX142" fmla="*/ 4773930 w 5796915"/>
                <a:gd name="connsiteY142" fmla="*/ 1116330 h 2738437"/>
                <a:gd name="connsiteX143" fmla="*/ 4705350 w 5796915"/>
                <a:gd name="connsiteY143" fmla="*/ 1184910 h 2738437"/>
                <a:gd name="connsiteX144" fmla="*/ 4571048 w 5796915"/>
                <a:gd name="connsiteY144" fmla="*/ 1184910 h 2738437"/>
                <a:gd name="connsiteX145" fmla="*/ 4502468 w 5796915"/>
                <a:gd name="connsiteY145" fmla="*/ 1116330 h 2738437"/>
                <a:gd name="connsiteX146" fmla="*/ 4502468 w 5796915"/>
                <a:gd name="connsiteY146" fmla="*/ 279082 h 2738437"/>
                <a:gd name="connsiteX147" fmla="*/ 4571048 w 5796915"/>
                <a:gd name="connsiteY147" fmla="*/ 210502 h 2738437"/>
                <a:gd name="connsiteX148" fmla="*/ 4705350 w 5796915"/>
                <a:gd name="connsiteY148" fmla="*/ 210502 h 2738437"/>
                <a:gd name="connsiteX149" fmla="*/ 4773930 w 5796915"/>
                <a:gd name="connsiteY149" fmla="*/ 279082 h 2738437"/>
                <a:gd name="connsiteX150" fmla="*/ 4773930 w 5796915"/>
                <a:gd name="connsiteY150" fmla="*/ 1116330 h 2738437"/>
                <a:gd name="connsiteX151" fmla="*/ 5258753 w 5796915"/>
                <a:gd name="connsiteY151" fmla="*/ 2384108 h 2738437"/>
                <a:gd name="connsiteX152" fmla="*/ 5190173 w 5796915"/>
                <a:gd name="connsiteY152" fmla="*/ 2452688 h 2738437"/>
                <a:gd name="connsiteX153" fmla="*/ 5151120 w 5796915"/>
                <a:gd name="connsiteY153" fmla="*/ 2452688 h 2738437"/>
                <a:gd name="connsiteX154" fmla="*/ 5082540 w 5796915"/>
                <a:gd name="connsiteY154" fmla="*/ 2384108 h 2738437"/>
                <a:gd name="connsiteX155" fmla="*/ 5082540 w 5796915"/>
                <a:gd name="connsiteY155" fmla="*/ 1547813 h 2738437"/>
                <a:gd name="connsiteX156" fmla="*/ 5151120 w 5796915"/>
                <a:gd name="connsiteY156" fmla="*/ 1479232 h 2738437"/>
                <a:gd name="connsiteX157" fmla="*/ 5285423 w 5796915"/>
                <a:gd name="connsiteY157" fmla="*/ 1479232 h 2738437"/>
                <a:gd name="connsiteX158" fmla="*/ 5354003 w 5796915"/>
                <a:gd name="connsiteY158" fmla="*/ 1547813 h 2738437"/>
                <a:gd name="connsiteX159" fmla="*/ 5258753 w 5796915"/>
                <a:gd name="connsiteY159" fmla="*/ 2384108 h 2738437"/>
                <a:gd name="connsiteX160" fmla="*/ 5354003 w 5796915"/>
                <a:gd name="connsiteY160" fmla="*/ 1116330 h 2738437"/>
                <a:gd name="connsiteX161" fmla="*/ 5285423 w 5796915"/>
                <a:gd name="connsiteY161" fmla="*/ 1184910 h 2738437"/>
                <a:gd name="connsiteX162" fmla="*/ 5151120 w 5796915"/>
                <a:gd name="connsiteY162" fmla="*/ 1184910 h 2738437"/>
                <a:gd name="connsiteX163" fmla="*/ 5082540 w 5796915"/>
                <a:gd name="connsiteY163" fmla="*/ 1116330 h 2738437"/>
                <a:gd name="connsiteX164" fmla="*/ 5082540 w 5796915"/>
                <a:gd name="connsiteY164" fmla="*/ 279082 h 2738437"/>
                <a:gd name="connsiteX165" fmla="*/ 5151120 w 5796915"/>
                <a:gd name="connsiteY165" fmla="*/ 210502 h 2738437"/>
                <a:gd name="connsiteX166" fmla="*/ 5285423 w 5796915"/>
                <a:gd name="connsiteY166" fmla="*/ 210502 h 2738437"/>
                <a:gd name="connsiteX167" fmla="*/ 5354003 w 5796915"/>
                <a:gd name="connsiteY167" fmla="*/ 279082 h 2738437"/>
                <a:gd name="connsiteX168" fmla="*/ 5354003 w 5796915"/>
                <a:gd name="connsiteY168" fmla="*/ 1116330 h 2738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5796915" h="2738437">
                  <a:moveTo>
                    <a:pt x="0" y="0"/>
                  </a:moveTo>
                  <a:lnTo>
                    <a:pt x="357188" y="2566035"/>
                  </a:lnTo>
                  <a:cubicBezTo>
                    <a:pt x="370523" y="2665095"/>
                    <a:pt x="455295" y="2738438"/>
                    <a:pt x="555308" y="2738438"/>
                  </a:cubicBezTo>
                  <a:lnTo>
                    <a:pt x="5233035" y="2738438"/>
                  </a:lnTo>
                  <a:cubicBezTo>
                    <a:pt x="5332095" y="2738438"/>
                    <a:pt x="5416868" y="2665095"/>
                    <a:pt x="5431155" y="2566988"/>
                  </a:cubicBezTo>
                  <a:lnTo>
                    <a:pt x="5796915" y="0"/>
                  </a:lnTo>
                  <a:lnTo>
                    <a:pt x="0" y="0"/>
                  </a:lnTo>
                  <a:close/>
                  <a:moveTo>
                    <a:pt x="714375" y="2384108"/>
                  </a:moveTo>
                  <a:cubicBezTo>
                    <a:pt x="714375" y="2422208"/>
                    <a:pt x="683895" y="2452688"/>
                    <a:pt x="645795" y="2452688"/>
                  </a:cubicBezTo>
                  <a:lnTo>
                    <a:pt x="606743" y="2452688"/>
                  </a:lnTo>
                  <a:cubicBezTo>
                    <a:pt x="568643" y="2452688"/>
                    <a:pt x="538163" y="2422208"/>
                    <a:pt x="538163" y="2384108"/>
                  </a:cubicBezTo>
                  <a:lnTo>
                    <a:pt x="442913" y="1547813"/>
                  </a:lnTo>
                  <a:cubicBezTo>
                    <a:pt x="442913" y="1509713"/>
                    <a:pt x="473393" y="1479232"/>
                    <a:pt x="511493" y="1479232"/>
                  </a:cubicBezTo>
                  <a:lnTo>
                    <a:pt x="645795" y="1479232"/>
                  </a:lnTo>
                  <a:cubicBezTo>
                    <a:pt x="683895" y="1479232"/>
                    <a:pt x="714375" y="1509713"/>
                    <a:pt x="714375" y="1547813"/>
                  </a:cubicBezTo>
                  <a:lnTo>
                    <a:pt x="714375" y="2384108"/>
                  </a:lnTo>
                  <a:close/>
                  <a:moveTo>
                    <a:pt x="714375" y="1116330"/>
                  </a:moveTo>
                  <a:cubicBezTo>
                    <a:pt x="714375" y="1154430"/>
                    <a:pt x="683895" y="1184910"/>
                    <a:pt x="645795" y="1184910"/>
                  </a:cubicBezTo>
                  <a:lnTo>
                    <a:pt x="511493" y="1184910"/>
                  </a:lnTo>
                  <a:cubicBezTo>
                    <a:pt x="473393" y="1184910"/>
                    <a:pt x="442913" y="1154430"/>
                    <a:pt x="442913" y="1116330"/>
                  </a:cubicBezTo>
                  <a:lnTo>
                    <a:pt x="442913" y="279082"/>
                  </a:lnTo>
                  <a:cubicBezTo>
                    <a:pt x="442913" y="240982"/>
                    <a:pt x="473393" y="210502"/>
                    <a:pt x="511493" y="210502"/>
                  </a:cubicBezTo>
                  <a:lnTo>
                    <a:pt x="645795" y="210502"/>
                  </a:lnTo>
                  <a:cubicBezTo>
                    <a:pt x="683895" y="210502"/>
                    <a:pt x="714375" y="240982"/>
                    <a:pt x="714375" y="279082"/>
                  </a:cubicBezTo>
                  <a:lnTo>
                    <a:pt x="714375" y="1116330"/>
                  </a:lnTo>
                  <a:close/>
                  <a:moveTo>
                    <a:pt x="1294448" y="2384108"/>
                  </a:moveTo>
                  <a:cubicBezTo>
                    <a:pt x="1294448" y="2422208"/>
                    <a:pt x="1263968" y="2452688"/>
                    <a:pt x="1225868" y="2452688"/>
                  </a:cubicBezTo>
                  <a:lnTo>
                    <a:pt x="1091565" y="2452688"/>
                  </a:lnTo>
                  <a:cubicBezTo>
                    <a:pt x="1053465" y="2452688"/>
                    <a:pt x="1022985" y="2422208"/>
                    <a:pt x="1022985" y="2384108"/>
                  </a:cubicBezTo>
                  <a:lnTo>
                    <a:pt x="1022985" y="1547813"/>
                  </a:lnTo>
                  <a:cubicBezTo>
                    <a:pt x="1022985" y="1509713"/>
                    <a:pt x="1053465" y="1479232"/>
                    <a:pt x="1091565" y="1479232"/>
                  </a:cubicBezTo>
                  <a:lnTo>
                    <a:pt x="1225868" y="1479232"/>
                  </a:lnTo>
                  <a:cubicBezTo>
                    <a:pt x="1263968" y="1479232"/>
                    <a:pt x="1294448" y="1509713"/>
                    <a:pt x="1294448" y="1547813"/>
                  </a:cubicBezTo>
                  <a:lnTo>
                    <a:pt x="1294448" y="2384108"/>
                  </a:lnTo>
                  <a:close/>
                  <a:moveTo>
                    <a:pt x="1294448" y="1116330"/>
                  </a:moveTo>
                  <a:cubicBezTo>
                    <a:pt x="1294448" y="1154430"/>
                    <a:pt x="1263968" y="1184910"/>
                    <a:pt x="1225868" y="1184910"/>
                  </a:cubicBezTo>
                  <a:lnTo>
                    <a:pt x="1091565" y="1184910"/>
                  </a:lnTo>
                  <a:cubicBezTo>
                    <a:pt x="1053465" y="1184910"/>
                    <a:pt x="1022985" y="1154430"/>
                    <a:pt x="1022985" y="1116330"/>
                  </a:cubicBezTo>
                  <a:lnTo>
                    <a:pt x="1022985" y="279082"/>
                  </a:lnTo>
                  <a:cubicBezTo>
                    <a:pt x="1022985" y="240982"/>
                    <a:pt x="1053465" y="210502"/>
                    <a:pt x="1091565" y="210502"/>
                  </a:cubicBezTo>
                  <a:lnTo>
                    <a:pt x="1225868" y="210502"/>
                  </a:lnTo>
                  <a:cubicBezTo>
                    <a:pt x="1263968" y="210502"/>
                    <a:pt x="1294448" y="240982"/>
                    <a:pt x="1294448" y="279082"/>
                  </a:cubicBezTo>
                  <a:lnTo>
                    <a:pt x="1294448" y="1116330"/>
                  </a:lnTo>
                  <a:close/>
                  <a:moveTo>
                    <a:pt x="1874520" y="2384108"/>
                  </a:moveTo>
                  <a:cubicBezTo>
                    <a:pt x="1874520" y="2422208"/>
                    <a:pt x="1844040" y="2452688"/>
                    <a:pt x="1805940" y="2452688"/>
                  </a:cubicBezTo>
                  <a:lnTo>
                    <a:pt x="1671638" y="2452688"/>
                  </a:lnTo>
                  <a:cubicBezTo>
                    <a:pt x="1633538" y="2452688"/>
                    <a:pt x="1603058" y="2422208"/>
                    <a:pt x="1603058" y="2384108"/>
                  </a:cubicBezTo>
                  <a:lnTo>
                    <a:pt x="1603058" y="1547813"/>
                  </a:lnTo>
                  <a:cubicBezTo>
                    <a:pt x="1603058" y="1509713"/>
                    <a:pt x="1633538" y="1479232"/>
                    <a:pt x="1671638" y="1479232"/>
                  </a:cubicBezTo>
                  <a:lnTo>
                    <a:pt x="1805940" y="1479232"/>
                  </a:lnTo>
                  <a:cubicBezTo>
                    <a:pt x="1844040" y="1479232"/>
                    <a:pt x="1874520" y="1509713"/>
                    <a:pt x="1874520" y="1547813"/>
                  </a:cubicBezTo>
                  <a:lnTo>
                    <a:pt x="1874520" y="2384108"/>
                  </a:lnTo>
                  <a:close/>
                  <a:moveTo>
                    <a:pt x="1874520" y="1116330"/>
                  </a:moveTo>
                  <a:cubicBezTo>
                    <a:pt x="1874520" y="1154430"/>
                    <a:pt x="1844040" y="1184910"/>
                    <a:pt x="1805940" y="1184910"/>
                  </a:cubicBezTo>
                  <a:lnTo>
                    <a:pt x="1671638" y="1184910"/>
                  </a:lnTo>
                  <a:cubicBezTo>
                    <a:pt x="1633538" y="1184910"/>
                    <a:pt x="1603058" y="1154430"/>
                    <a:pt x="1603058" y="1116330"/>
                  </a:cubicBezTo>
                  <a:lnTo>
                    <a:pt x="1603058" y="279082"/>
                  </a:lnTo>
                  <a:cubicBezTo>
                    <a:pt x="1603058" y="240982"/>
                    <a:pt x="1633538" y="210502"/>
                    <a:pt x="1671638" y="210502"/>
                  </a:cubicBezTo>
                  <a:lnTo>
                    <a:pt x="1805940" y="210502"/>
                  </a:lnTo>
                  <a:cubicBezTo>
                    <a:pt x="1844040" y="210502"/>
                    <a:pt x="1874520" y="240982"/>
                    <a:pt x="1874520" y="279082"/>
                  </a:cubicBezTo>
                  <a:lnTo>
                    <a:pt x="1874520" y="1116330"/>
                  </a:lnTo>
                  <a:close/>
                  <a:moveTo>
                    <a:pt x="2454593" y="2384108"/>
                  </a:moveTo>
                  <a:cubicBezTo>
                    <a:pt x="2454593" y="2422208"/>
                    <a:pt x="2424113" y="2452688"/>
                    <a:pt x="2386013" y="2452688"/>
                  </a:cubicBezTo>
                  <a:lnTo>
                    <a:pt x="2251710" y="2452688"/>
                  </a:lnTo>
                  <a:cubicBezTo>
                    <a:pt x="2213610" y="2452688"/>
                    <a:pt x="2183130" y="2422208"/>
                    <a:pt x="2183130" y="2384108"/>
                  </a:cubicBezTo>
                  <a:lnTo>
                    <a:pt x="2183130" y="1547813"/>
                  </a:lnTo>
                  <a:cubicBezTo>
                    <a:pt x="2183130" y="1509713"/>
                    <a:pt x="2213610" y="1479232"/>
                    <a:pt x="2251710" y="1479232"/>
                  </a:cubicBezTo>
                  <a:lnTo>
                    <a:pt x="2386013" y="1479232"/>
                  </a:lnTo>
                  <a:cubicBezTo>
                    <a:pt x="2424113" y="1479232"/>
                    <a:pt x="2454593" y="1509713"/>
                    <a:pt x="2454593" y="1547813"/>
                  </a:cubicBezTo>
                  <a:lnTo>
                    <a:pt x="2454593" y="2384108"/>
                  </a:lnTo>
                  <a:close/>
                  <a:moveTo>
                    <a:pt x="2454593" y="1116330"/>
                  </a:moveTo>
                  <a:cubicBezTo>
                    <a:pt x="2454593" y="1154430"/>
                    <a:pt x="2424113" y="1184910"/>
                    <a:pt x="2386013" y="1184910"/>
                  </a:cubicBezTo>
                  <a:lnTo>
                    <a:pt x="2251710" y="1184910"/>
                  </a:lnTo>
                  <a:cubicBezTo>
                    <a:pt x="2213610" y="1184910"/>
                    <a:pt x="2183130" y="1154430"/>
                    <a:pt x="2183130" y="1116330"/>
                  </a:cubicBezTo>
                  <a:lnTo>
                    <a:pt x="2183130" y="279082"/>
                  </a:lnTo>
                  <a:cubicBezTo>
                    <a:pt x="2183130" y="240982"/>
                    <a:pt x="2213610" y="210502"/>
                    <a:pt x="2251710" y="210502"/>
                  </a:cubicBezTo>
                  <a:lnTo>
                    <a:pt x="2386013" y="210502"/>
                  </a:lnTo>
                  <a:cubicBezTo>
                    <a:pt x="2424113" y="210502"/>
                    <a:pt x="2454593" y="240982"/>
                    <a:pt x="2454593" y="279082"/>
                  </a:cubicBezTo>
                  <a:lnTo>
                    <a:pt x="2454593" y="1116330"/>
                  </a:lnTo>
                  <a:close/>
                  <a:moveTo>
                    <a:pt x="3034665" y="2384108"/>
                  </a:moveTo>
                  <a:cubicBezTo>
                    <a:pt x="3034665" y="2422208"/>
                    <a:pt x="3004185" y="2452688"/>
                    <a:pt x="2966085" y="2452688"/>
                  </a:cubicBezTo>
                  <a:lnTo>
                    <a:pt x="2831783" y="2452688"/>
                  </a:lnTo>
                  <a:cubicBezTo>
                    <a:pt x="2793683" y="2452688"/>
                    <a:pt x="2763203" y="2422208"/>
                    <a:pt x="2763203" y="2384108"/>
                  </a:cubicBezTo>
                  <a:lnTo>
                    <a:pt x="2763203" y="1547813"/>
                  </a:lnTo>
                  <a:cubicBezTo>
                    <a:pt x="2763203" y="1509713"/>
                    <a:pt x="2793683" y="1479232"/>
                    <a:pt x="2831783" y="1479232"/>
                  </a:cubicBezTo>
                  <a:lnTo>
                    <a:pt x="2966085" y="1479232"/>
                  </a:lnTo>
                  <a:cubicBezTo>
                    <a:pt x="3004185" y="1479232"/>
                    <a:pt x="3034665" y="1509713"/>
                    <a:pt x="3034665" y="1547813"/>
                  </a:cubicBezTo>
                  <a:lnTo>
                    <a:pt x="3034665" y="2384108"/>
                  </a:lnTo>
                  <a:close/>
                  <a:moveTo>
                    <a:pt x="3034665" y="1116330"/>
                  </a:moveTo>
                  <a:cubicBezTo>
                    <a:pt x="3034665" y="1154430"/>
                    <a:pt x="3004185" y="1184910"/>
                    <a:pt x="2966085" y="1184910"/>
                  </a:cubicBezTo>
                  <a:lnTo>
                    <a:pt x="2831783" y="1184910"/>
                  </a:lnTo>
                  <a:cubicBezTo>
                    <a:pt x="2793683" y="1184910"/>
                    <a:pt x="2763203" y="1154430"/>
                    <a:pt x="2763203" y="1116330"/>
                  </a:cubicBezTo>
                  <a:lnTo>
                    <a:pt x="2763203" y="279082"/>
                  </a:lnTo>
                  <a:cubicBezTo>
                    <a:pt x="2763203" y="240982"/>
                    <a:pt x="2793683" y="210502"/>
                    <a:pt x="2831783" y="210502"/>
                  </a:cubicBezTo>
                  <a:lnTo>
                    <a:pt x="2966085" y="210502"/>
                  </a:lnTo>
                  <a:cubicBezTo>
                    <a:pt x="3004185" y="210502"/>
                    <a:pt x="3034665" y="240982"/>
                    <a:pt x="3034665" y="279082"/>
                  </a:cubicBezTo>
                  <a:lnTo>
                    <a:pt x="3034665" y="1116330"/>
                  </a:lnTo>
                  <a:close/>
                  <a:moveTo>
                    <a:pt x="3613785" y="2384108"/>
                  </a:moveTo>
                  <a:cubicBezTo>
                    <a:pt x="3613785" y="2422208"/>
                    <a:pt x="3583305" y="2452688"/>
                    <a:pt x="3545205" y="2452688"/>
                  </a:cubicBezTo>
                  <a:lnTo>
                    <a:pt x="3410903" y="2452688"/>
                  </a:lnTo>
                  <a:cubicBezTo>
                    <a:pt x="3372803" y="2452688"/>
                    <a:pt x="3342323" y="2422208"/>
                    <a:pt x="3342323" y="2384108"/>
                  </a:cubicBezTo>
                  <a:lnTo>
                    <a:pt x="3342323" y="1547813"/>
                  </a:lnTo>
                  <a:cubicBezTo>
                    <a:pt x="3342323" y="1509713"/>
                    <a:pt x="3372803" y="1479232"/>
                    <a:pt x="3410903" y="1479232"/>
                  </a:cubicBezTo>
                  <a:lnTo>
                    <a:pt x="3545205" y="1479232"/>
                  </a:lnTo>
                  <a:cubicBezTo>
                    <a:pt x="3583305" y="1479232"/>
                    <a:pt x="3613785" y="1509713"/>
                    <a:pt x="3613785" y="1547813"/>
                  </a:cubicBezTo>
                  <a:lnTo>
                    <a:pt x="3613785" y="2384108"/>
                  </a:lnTo>
                  <a:close/>
                  <a:moveTo>
                    <a:pt x="3613785" y="1116330"/>
                  </a:moveTo>
                  <a:cubicBezTo>
                    <a:pt x="3613785" y="1154430"/>
                    <a:pt x="3583305" y="1184910"/>
                    <a:pt x="3545205" y="1184910"/>
                  </a:cubicBezTo>
                  <a:lnTo>
                    <a:pt x="3410903" y="1184910"/>
                  </a:lnTo>
                  <a:cubicBezTo>
                    <a:pt x="3372803" y="1184910"/>
                    <a:pt x="3342323" y="1154430"/>
                    <a:pt x="3342323" y="1116330"/>
                  </a:cubicBezTo>
                  <a:lnTo>
                    <a:pt x="3342323" y="279082"/>
                  </a:lnTo>
                  <a:cubicBezTo>
                    <a:pt x="3342323" y="240982"/>
                    <a:pt x="3372803" y="210502"/>
                    <a:pt x="3410903" y="210502"/>
                  </a:cubicBezTo>
                  <a:lnTo>
                    <a:pt x="3545205" y="210502"/>
                  </a:lnTo>
                  <a:cubicBezTo>
                    <a:pt x="3583305" y="210502"/>
                    <a:pt x="3613785" y="240982"/>
                    <a:pt x="3613785" y="279082"/>
                  </a:cubicBezTo>
                  <a:lnTo>
                    <a:pt x="3613785" y="1116330"/>
                  </a:lnTo>
                  <a:close/>
                  <a:moveTo>
                    <a:pt x="4193858" y="2384108"/>
                  </a:moveTo>
                  <a:cubicBezTo>
                    <a:pt x="4193858" y="2422208"/>
                    <a:pt x="4163378" y="2452688"/>
                    <a:pt x="4125278" y="2452688"/>
                  </a:cubicBezTo>
                  <a:lnTo>
                    <a:pt x="3990975" y="2452688"/>
                  </a:lnTo>
                  <a:cubicBezTo>
                    <a:pt x="3952875" y="2452688"/>
                    <a:pt x="3922395" y="2422208"/>
                    <a:pt x="3922395" y="2384108"/>
                  </a:cubicBezTo>
                  <a:lnTo>
                    <a:pt x="3922395" y="1547813"/>
                  </a:lnTo>
                  <a:cubicBezTo>
                    <a:pt x="3922395" y="1509713"/>
                    <a:pt x="3952875" y="1479232"/>
                    <a:pt x="3990975" y="1479232"/>
                  </a:cubicBezTo>
                  <a:lnTo>
                    <a:pt x="4125278" y="1479232"/>
                  </a:lnTo>
                  <a:cubicBezTo>
                    <a:pt x="4163378" y="1479232"/>
                    <a:pt x="4193858" y="1509713"/>
                    <a:pt x="4193858" y="1547813"/>
                  </a:cubicBezTo>
                  <a:lnTo>
                    <a:pt x="4193858" y="2384108"/>
                  </a:lnTo>
                  <a:close/>
                  <a:moveTo>
                    <a:pt x="4193858" y="1116330"/>
                  </a:moveTo>
                  <a:cubicBezTo>
                    <a:pt x="4193858" y="1154430"/>
                    <a:pt x="4163378" y="1184910"/>
                    <a:pt x="4125278" y="1184910"/>
                  </a:cubicBezTo>
                  <a:lnTo>
                    <a:pt x="3990975" y="1184910"/>
                  </a:lnTo>
                  <a:cubicBezTo>
                    <a:pt x="3952875" y="1184910"/>
                    <a:pt x="3922395" y="1154430"/>
                    <a:pt x="3922395" y="1116330"/>
                  </a:cubicBezTo>
                  <a:lnTo>
                    <a:pt x="3922395" y="279082"/>
                  </a:lnTo>
                  <a:cubicBezTo>
                    <a:pt x="3922395" y="240982"/>
                    <a:pt x="3952875" y="210502"/>
                    <a:pt x="3990975" y="210502"/>
                  </a:cubicBezTo>
                  <a:lnTo>
                    <a:pt x="4125278" y="210502"/>
                  </a:lnTo>
                  <a:cubicBezTo>
                    <a:pt x="4163378" y="210502"/>
                    <a:pt x="4193858" y="240982"/>
                    <a:pt x="4193858" y="279082"/>
                  </a:cubicBezTo>
                  <a:lnTo>
                    <a:pt x="4193858" y="1116330"/>
                  </a:lnTo>
                  <a:close/>
                  <a:moveTo>
                    <a:pt x="4773930" y="2384108"/>
                  </a:moveTo>
                  <a:cubicBezTo>
                    <a:pt x="4773930" y="2422208"/>
                    <a:pt x="4743450" y="2452688"/>
                    <a:pt x="4705350" y="2452688"/>
                  </a:cubicBezTo>
                  <a:lnTo>
                    <a:pt x="4571048" y="2452688"/>
                  </a:lnTo>
                  <a:cubicBezTo>
                    <a:pt x="4532948" y="2452688"/>
                    <a:pt x="4502468" y="2422208"/>
                    <a:pt x="4502468" y="2384108"/>
                  </a:cubicBezTo>
                  <a:lnTo>
                    <a:pt x="4502468" y="1547813"/>
                  </a:lnTo>
                  <a:cubicBezTo>
                    <a:pt x="4502468" y="1509713"/>
                    <a:pt x="4532948" y="1479232"/>
                    <a:pt x="4571048" y="1479232"/>
                  </a:cubicBezTo>
                  <a:lnTo>
                    <a:pt x="4705350" y="1479232"/>
                  </a:lnTo>
                  <a:cubicBezTo>
                    <a:pt x="4743450" y="1479232"/>
                    <a:pt x="4773930" y="1509713"/>
                    <a:pt x="4773930" y="1547813"/>
                  </a:cubicBezTo>
                  <a:lnTo>
                    <a:pt x="4773930" y="2384108"/>
                  </a:lnTo>
                  <a:close/>
                  <a:moveTo>
                    <a:pt x="4773930" y="1116330"/>
                  </a:moveTo>
                  <a:cubicBezTo>
                    <a:pt x="4773930" y="1154430"/>
                    <a:pt x="4743450" y="1184910"/>
                    <a:pt x="4705350" y="1184910"/>
                  </a:cubicBezTo>
                  <a:lnTo>
                    <a:pt x="4571048" y="1184910"/>
                  </a:lnTo>
                  <a:cubicBezTo>
                    <a:pt x="4532948" y="1184910"/>
                    <a:pt x="4502468" y="1154430"/>
                    <a:pt x="4502468" y="1116330"/>
                  </a:cubicBezTo>
                  <a:lnTo>
                    <a:pt x="4502468" y="279082"/>
                  </a:lnTo>
                  <a:cubicBezTo>
                    <a:pt x="4502468" y="240982"/>
                    <a:pt x="4532948" y="210502"/>
                    <a:pt x="4571048" y="210502"/>
                  </a:cubicBezTo>
                  <a:lnTo>
                    <a:pt x="4705350" y="210502"/>
                  </a:lnTo>
                  <a:cubicBezTo>
                    <a:pt x="4743450" y="210502"/>
                    <a:pt x="4773930" y="240982"/>
                    <a:pt x="4773930" y="279082"/>
                  </a:cubicBezTo>
                  <a:lnTo>
                    <a:pt x="4773930" y="1116330"/>
                  </a:lnTo>
                  <a:close/>
                  <a:moveTo>
                    <a:pt x="5258753" y="2384108"/>
                  </a:moveTo>
                  <a:cubicBezTo>
                    <a:pt x="5258753" y="2422208"/>
                    <a:pt x="5228273" y="2452688"/>
                    <a:pt x="5190173" y="2452688"/>
                  </a:cubicBezTo>
                  <a:lnTo>
                    <a:pt x="5151120" y="2452688"/>
                  </a:lnTo>
                  <a:cubicBezTo>
                    <a:pt x="5113020" y="2452688"/>
                    <a:pt x="5082540" y="2422208"/>
                    <a:pt x="5082540" y="2384108"/>
                  </a:cubicBezTo>
                  <a:lnTo>
                    <a:pt x="5082540" y="1547813"/>
                  </a:lnTo>
                  <a:cubicBezTo>
                    <a:pt x="5082540" y="1509713"/>
                    <a:pt x="5113020" y="1479232"/>
                    <a:pt x="5151120" y="1479232"/>
                  </a:cubicBezTo>
                  <a:lnTo>
                    <a:pt x="5285423" y="1479232"/>
                  </a:lnTo>
                  <a:cubicBezTo>
                    <a:pt x="5323523" y="1479232"/>
                    <a:pt x="5354003" y="1509713"/>
                    <a:pt x="5354003" y="1547813"/>
                  </a:cubicBezTo>
                  <a:lnTo>
                    <a:pt x="5258753" y="2384108"/>
                  </a:lnTo>
                  <a:close/>
                  <a:moveTo>
                    <a:pt x="5354003" y="1116330"/>
                  </a:moveTo>
                  <a:cubicBezTo>
                    <a:pt x="5354003" y="1154430"/>
                    <a:pt x="5323523" y="1184910"/>
                    <a:pt x="5285423" y="1184910"/>
                  </a:cubicBezTo>
                  <a:lnTo>
                    <a:pt x="5151120" y="1184910"/>
                  </a:lnTo>
                  <a:cubicBezTo>
                    <a:pt x="5113020" y="1184910"/>
                    <a:pt x="5082540" y="1154430"/>
                    <a:pt x="5082540" y="1116330"/>
                  </a:cubicBezTo>
                  <a:lnTo>
                    <a:pt x="5082540" y="279082"/>
                  </a:lnTo>
                  <a:cubicBezTo>
                    <a:pt x="5082540" y="240982"/>
                    <a:pt x="5113020" y="210502"/>
                    <a:pt x="5151120" y="210502"/>
                  </a:cubicBezTo>
                  <a:lnTo>
                    <a:pt x="5285423" y="210502"/>
                  </a:lnTo>
                  <a:cubicBezTo>
                    <a:pt x="5323523" y="210502"/>
                    <a:pt x="5354003" y="240982"/>
                    <a:pt x="5354003" y="279082"/>
                  </a:cubicBezTo>
                  <a:lnTo>
                    <a:pt x="5354003" y="1116330"/>
                  </a:lnTo>
                  <a:close/>
                </a:path>
              </a:pathLst>
            </a:custGeom>
            <a:solidFill>
              <a:srgbClr val="00686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59BCA3A-F417-1E33-E792-51596C8E6470}"/>
                </a:ext>
              </a:extLst>
            </p:cNvPr>
            <p:cNvSpPr/>
            <p:nvPr/>
          </p:nvSpPr>
          <p:spPr>
            <a:xfrm>
              <a:off x="2959191" y="4228637"/>
              <a:ext cx="206184" cy="206184"/>
            </a:xfrm>
            <a:custGeom>
              <a:avLst/>
              <a:gdLst>
                <a:gd name="connsiteX0" fmla="*/ 375285 w 375284"/>
                <a:gd name="connsiteY0" fmla="*/ 187642 h 375284"/>
                <a:gd name="connsiteX1" fmla="*/ 187642 w 375284"/>
                <a:gd name="connsiteY1" fmla="*/ 375285 h 375284"/>
                <a:gd name="connsiteX2" fmla="*/ 0 w 375284"/>
                <a:gd name="connsiteY2" fmla="*/ 187642 h 375284"/>
                <a:gd name="connsiteX3" fmla="*/ 187642 w 375284"/>
                <a:gd name="connsiteY3" fmla="*/ 0 h 375284"/>
                <a:gd name="connsiteX4" fmla="*/ 375285 w 375284"/>
                <a:gd name="connsiteY4" fmla="*/ 187642 h 37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284" h="375284">
                  <a:moveTo>
                    <a:pt x="375285" y="187642"/>
                  </a:moveTo>
                  <a:cubicBezTo>
                    <a:pt x="375285" y="291274"/>
                    <a:pt x="291275" y="375285"/>
                    <a:pt x="187642" y="375285"/>
                  </a:cubicBezTo>
                  <a:cubicBezTo>
                    <a:pt x="84010" y="375285"/>
                    <a:pt x="0" y="291275"/>
                    <a:pt x="0" y="187642"/>
                  </a:cubicBezTo>
                  <a:cubicBezTo>
                    <a:pt x="0" y="84010"/>
                    <a:pt x="84010" y="0"/>
                    <a:pt x="187642" y="0"/>
                  </a:cubicBezTo>
                  <a:cubicBezTo>
                    <a:pt x="291274" y="0"/>
                    <a:pt x="375285" y="84010"/>
                    <a:pt x="375285" y="187642"/>
                  </a:cubicBezTo>
                  <a:close/>
                </a:path>
              </a:pathLst>
            </a:custGeom>
            <a:solidFill>
              <a:srgbClr val="49494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902F9C0-4338-0B76-F571-534D889DB7A8}"/>
                </a:ext>
              </a:extLst>
            </p:cNvPr>
            <p:cNvSpPr/>
            <p:nvPr/>
          </p:nvSpPr>
          <p:spPr>
            <a:xfrm>
              <a:off x="1435306" y="4038675"/>
              <a:ext cx="3149757" cy="78568"/>
            </a:xfrm>
            <a:prstGeom prst="rect">
              <a:avLst/>
            </a:prstGeom>
            <a:solidFill>
              <a:srgbClr val="2181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1B939E-D7C0-0676-2D0D-23A544E02C29}"/>
                </a:ext>
              </a:extLst>
            </p:cNvPr>
            <p:cNvSpPr/>
            <p:nvPr/>
          </p:nvSpPr>
          <p:spPr>
            <a:xfrm>
              <a:off x="2978395" y="2422817"/>
              <a:ext cx="1299083" cy="1964532"/>
            </a:xfrm>
            <a:custGeom>
              <a:avLst/>
              <a:gdLst>
                <a:gd name="connsiteX0" fmla="*/ 32143 w 1299083"/>
                <a:gd name="connsiteY0" fmla="*/ 819809 h 1964532"/>
                <a:gd name="connsiteX1" fmla="*/ 32143 w 1299083"/>
                <a:gd name="connsiteY1" fmla="*/ 1024142 h 1964532"/>
                <a:gd name="connsiteX2" fmla="*/ 30206 w 1299083"/>
                <a:gd name="connsiteY2" fmla="*/ 1026591 h 1964532"/>
                <a:gd name="connsiteX3" fmla="*/ 29678 w 1299083"/>
                <a:gd name="connsiteY3" fmla="*/ 822929 h 1964532"/>
                <a:gd name="connsiteX4" fmla="*/ 707768 w 1299083"/>
                <a:gd name="connsiteY4" fmla="*/ 1 h 1964532"/>
                <a:gd name="connsiteX5" fmla="*/ 735937 w 1299083"/>
                <a:gd name="connsiteY5" fmla="*/ 6673 h 1964532"/>
                <a:gd name="connsiteX6" fmla="*/ 1266052 w 1299083"/>
                <a:gd name="connsiteY6" fmla="*/ 420613 h 1964532"/>
                <a:gd name="connsiteX7" fmla="*/ 1295357 w 1299083"/>
                <a:gd name="connsiteY7" fmla="*/ 461431 h 1964532"/>
                <a:gd name="connsiteX8" fmla="*/ 1278088 w 1299083"/>
                <a:gd name="connsiteY8" fmla="*/ 531032 h 1964532"/>
                <a:gd name="connsiteX9" fmla="*/ 141454 w 1299083"/>
                <a:gd name="connsiteY9" fmla="*/ 1938742 h 1964532"/>
                <a:gd name="connsiteX10" fmla="*/ 8533 w 1299083"/>
                <a:gd name="connsiteY10" fmla="*/ 1927753 h 1964532"/>
                <a:gd name="connsiteX11" fmla="*/ 3300 w 1299083"/>
                <a:gd name="connsiteY11" fmla="*/ 1902110 h 1964532"/>
                <a:gd name="connsiteX12" fmla="*/ 945785 w 1299083"/>
                <a:gd name="connsiteY12" fmla="*/ 739834 h 1964532"/>
                <a:gd name="connsiteX13" fmla="*/ 1134178 w 1299083"/>
                <a:gd name="connsiteY13" fmla="*/ 505913 h 1964532"/>
                <a:gd name="connsiteX14" fmla="*/ 1134178 w 1299083"/>
                <a:gd name="connsiteY14" fmla="*/ 481840 h 1964532"/>
                <a:gd name="connsiteX15" fmla="*/ 721284 w 1299083"/>
                <a:gd name="connsiteY15" fmla="*/ 153724 h 1964532"/>
                <a:gd name="connsiteX16" fmla="*/ 688316 w 1299083"/>
                <a:gd name="connsiteY16" fmla="*/ 194542 h 1964532"/>
                <a:gd name="connsiteX17" fmla="*/ 615847 w 1299083"/>
                <a:gd name="connsiteY17" fmla="*/ 286742 h 1964532"/>
                <a:gd name="connsiteX18" fmla="*/ 593004 w 1299083"/>
                <a:gd name="connsiteY18" fmla="*/ 315805 h 1964532"/>
                <a:gd name="connsiteX19" fmla="*/ 566172 w 1299083"/>
                <a:gd name="connsiteY19" fmla="*/ 319972 h 1964532"/>
                <a:gd name="connsiteX20" fmla="*/ 457084 w 1299083"/>
                <a:gd name="connsiteY20" fmla="*/ 363118 h 1964532"/>
                <a:gd name="connsiteX21" fmla="*/ 433604 w 1299083"/>
                <a:gd name="connsiteY21" fmla="*/ 518606 h 1964532"/>
                <a:gd name="connsiteX22" fmla="*/ 415165 w 1299083"/>
                <a:gd name="connsiteY22" fmla="*/ 542065 h 1964532"/>
                <a:gd name="connsiteX23" fmla="*/ 377716 w 1299083"/>
                <a:gd name="connsiteY23" fmla="*/ 589711 h 1964532"/>
                <a:gd name="connsiteX24" fmla="*/ 367170 w 1299083"/>
                <a:gd name="connsiteY24" fmla="*/ 589008 h 1964532"/>
                <a:gd name="connsiteX25" fmla="*/ 297119 w 1299083"/>
                <a:gd name="connsiteY25" fmla="*/ 677334 h 1964532"/>
                <a:gd name="connsiteX26" fmla="*/ 306839 w 1299083"/>
                <a:gd name="connsiteY26" fmla="*/ 676686 h 1964532"/>
                <a:gd name="connsiteX27" fmla="*/ 300564 w 1299083"/>
                <a:gd name="connsiteY27" fmla="*/ 684619 h 1964532"/>
                <a:gd name="connsiteX28" fmla="*/ 299468 w 1299083"/>
                <a:gd name="connsiteY28" fmla="*/ 686005 h 1964532"/>
                <a:gd name="connsiteX29" fmla="*/ 254208 w 1299083"/>
                <a:gd name="connsiteY29" fmla="*/ 696981 h 1964532"/>
                <a:gd name="connsiteX30" fmla="*/ 182126 w 1299083"/>
                <a:gd name="connsiteY30" fmla="*/ 701824 h 1964532"/>
                <a:gd name="connsiteX31" fmla="*/ 129586 w 1299083"/>
                <a:gd name="connsiteY31" fmla="*/ 696480 h 1964532"/>
                <a:gd name="connsiteX32" fmla="*/ 263844 w 1299083"/>
                <a:gd name="connsiteY32" fmla="*/ 526584 h 1964532"/>
                <a:gd name="connsiteX33" fmla="*/ 647497 w 1299083"/>
                <a:gd name="connsiteY33" fmla="*/ 41211 h 1964532"/>
                <a:gd name="connsiteX34" fmla="*/ 707768 w 1299083"/>
                <a:gd name="connsiteY34" fmla="*/ 1 h 1964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299083" h="1964532">
                  <a:moveTo>
                    <a:pt x="32143" y="819809"/>
                  </a:moveTo>
                  <a:lnTo>
                    <a:pt x="32143" y="1024142"/>
                  </a:lnTo>
                  <a:lnTo>
                    <a:pt x="30206" y="1026591"/>
                  </a:lnTo>
                  <a:lnTo>
                    <a:pt x="29678" y="822929"/>
                  </a:lnTo>
                  <a:close/>
                  <a:moveTo>
                    <a:pt x="707768" y="1"/>
                  </a:moveTo>
                  <a:cubicBezTo>
                    <a:pt x="716280" y="33"/>
                    <a:pt x="725601" y="2094"/>
                    <a:pt x="735937" y="6673"/>
                  </a:cubicBezTo>
                  <a:cubicBezTo>
                    <a:pt x="787745" y="40165"/>
                    <a:pt x="1138363" y="319613"/>
                    <a:pt x="1266052" y="420613"/>
                  </a:cubicBezTo>
                  <a:cubicBezTo>
                    <a:pt x="1279658" y="431079"/>
                    <a:pt x="1293787" y="442069"/>
                    <a:pt x="1295357" y="461431"/>
                  </a:cubicBezTo>
                  <a:cubicBezTo>
                    <a:pt x="1304777" y="488644"/>
                    <a:pt x="1295357" y="510099"/>
                    <a:pt x="1278088" y="531032"/>
                  </a:cubicBezTo>
                  <a:cubicBezTo>
                    <a:pt x="1127897" y="715238"/>
                    <a:pt x="143024" y="1935079"/>
                    <a:pt x="141454" y="1938742"/>
                  </a:cubicBezTo>
                  <a:cubicBezTo>
                    <a:pt x="96973" y="1976944"/>
                    <a:pt x="43594" y="1972234"/>
                    <a:pt x="8533" y="1927753"/>
                  </a:cubicBezTo>
                  <a:cubicBezTo>
                    <a:pt x="2253" y="1919903"/>
                    <a:pt x="-4027" y="1911007"/>
                    <a:pt x="3300" y="1902110"/>
                  </a:cubicBezTo>
                  <a:cubicBezTo>
                    <a:pt x="29988" y="1869142"/>
                    <a:pt x="851588" y="856532"/>
                    <a:pt x="945785" y="739834"/>
                  </a:cubicBezTo>
                  <a:cubicBezTo>
                    <a:pt x="1008583" y="661860"/>
                    <a:pt x="1071380" y="583886"/>
                    <a:pt x="1134178" y="505913"/>
                  </a:cubicBezTo>
                  <a:cubicBezTo>
                    <a:pt x="1140980" y="498063"/>
                    <a:pt x="1147784" y="492307"/>
                    <a:pt x="1134178" y="481840"/>
                  </a:cubicBezTo>
                  <a:cubicBezTo>
                    <a:pt x="997593" y="374038"/>
                    <a:pt x="722854" y="154247"/>
                    <a:pt x="721284" y="153724"/>
                  </a:cubicBezTo>
                  <a:cubicBezTo>
                    <a:pt x="710294" y="167330"/>
                    <a:pt x="699305" y="180936"/>
                    <a:pt x="688316" y="194542"/>
                  </a:cubicBezTo>
                  <a:cubicBezTo>
                    <a:pt x="688316" y="194542"/>
                    <a:pt x="658585" y="232368"/>
                    <a:pt x="615847" y="286742"/>
                  </a:cubicBezTo>
                  <a:lnTo>
                    <a:pt x="593004" y="315805"/>
                  </a:lnTo>
                  <a:lnTo>
                    <a:pt x="566172" y="319972"/>
                  </a:lnTo>
                  <a:cubicBezTo>
                    <a:pt x="530921" y="328127"/>
                    <a:pt x="494447" y="342064"/>
                    <a:pt x="457084" y="363118"/>
                  </a:cubicBezTo>
                  <a:lnTo>
                    <a:pt x="433604" y="518606"/>
                  </a:lnTo>
                  <a:lnTo>
                    <a:pt x="415165" y="542065"/>
                  </a:lnTo>
                  <a:lnTo>
                    <a:pt x="377716" y="589711"/>
                  </a:lnTo>
                  <a:lnTo>
                    <a:pt x="367170" y="589008"/>
                  </a:lnTo>
                  <a:lnTo>
                    <a:pt x="297119" y="677334"/>
                  </a:lnTo>
                  <a:lnTo>
                    <a:pt x="306839" y="676686"/>
                  </a:lnTo>
                  <a:lnTo>
                    <a:pt x="300564" y="684619"/>
                  </a:lnTo>
                  <a:lnTo>
                    <a:pt x="299468" y="686005"/>
                  </a:lnTo>
                  <a:lnTo>
                    <a:pt x="254208" y="696981"/>
                  </a:lnTo>
                  <a:cubicBezTo>
                    <a:pt x="231748" y="700381"/>
                    <a:pt x="207306" y="702154"/>
                    <a:pt x="182126" y="701824"/>
                  </a:cubicBezTo>
                  <a:lnTo>
                    <a:pt x="129586" y="696480"/>
                  </a:lnTo>
                  <a:lnTo>
                    <a:pt x="263844" y="526584"/>
                  </a:lnTo>
                  <a:cubicBezTo>
                    <a:pt x="458843" y="279842"/>
                    <a:pt x="646450" y="42520"/>
                    <a:pt x="647497" y="41211"/>
                  </a:cubicBezTo>
                  <a:cubicBezTo>
                    <a:pt x="663981" y="18055"/>
                    <a:pt x="682232" y="-98"/>
                    <a:pt x="707768" y="1"/>
                  </a:cubicBez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9A83C24-A1ED-A359-DEB5-C380E194F59F}"/>
              </a:ext>
            </a:extLst>
          </p:cNvPr>
          <p:cNvGrpSpPr/>
          <p:nvPr/>
        </p:nvGrpSpPr>
        <p:grpSpPr>
          <a:xfrm rot="4635070">
            <a:off x="9674468" y="4554139"/>
            <a:ext cx="2241768" cy="2215332"/>
            <a:chOff x="8916355" y="3910167"/>
            <a:chExt cx="1821820" cy="1472914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A3020AE-3DE8-BA48-F9CB-93724E48CD5E}"/>
                </a:ext>
              </a:extLst>
            </p:cNvPr>
            <p:cNvSpPr/>
            <p:nvPr/>
          </p:nvSpPr>
          <p:spPr>
            <a:xfrm>
              <a:off x="8916355" y="3910167"/>
              <a:ext cx="1811948" cy="1472914"/>
            </a:xfrm>
            <a:custGeom>
              <a:avLst/>
              <a:gdLst>
                <a:gd name="connsiteX0" fmla="*/ 3817888 w 3831088"/>
                <a:gd name="connsiteY0" fmla="*/ 722004 h 3114252"/>
                <a:gd name="connsiteX1" fmla="*/ 3452269 w 3831088"/>
                <a:gd name="connsiteY1" fmla="*/ 280008 h 3114252"/>
                <a:gd name="connsiteX2" fmla="*/ 2264893 w 3831088"/>
                <a:gd name="connsiteY2" fmla="*/ 2082 h 3114252"/>
                <a:gd name="connsiteX3" fmla="*/ 1600132 w 3831088"/>
                <a:gd name="connsiteY3" fmla="*/ 195852 h 3114252"/>
                <a:gd name="connsiteX4" fmla="*/ 1027306 w 3831088"/>
                <a:gd name="connsiteY4" fmla="*/ 642091 h 3114252"/>
                <a:gd name="connsiteX5" fmla="*/ 513884 w 3831088"/>
                <a:gd name="connsiteY5" fmla="*/ 1130054 h 3114252"/>
                <a:gd name="connsiteX6" fmla="*/ 66231 w 3831088"/>
                <a:gd name="connsiteY6" fmla="*/ 1725510 h 3114252"/>
                <a:gd name="connsiteX7" fmla="*/ 25921 w 3831088"/>
                <a:gd name="connsiteY7" fmla="*/ 2132146 h 3114252"/>
                <a:gd name="connsiteX8" fmla="*/ 907790 w 3831088"/>
                <a:gd name="connsiteY8" fmla="*/ 2922787 h 3114252"/>
                <a:gd name="connsiteX9" fmla="*/ 1745106 w 3831088"/>
                <a:gd name="connsiteY9" fmla="*/ 3109486 h 3114252"/>
                <a:gd name="connsiteX10" fmla="*/ 2197710 w 3831088"/>
                <a:gd name="connsiteY10" fmla="*/ 2873283 h 3114252"/>
                <a:gd name="connsiteX11" fmla="*/ 2551306 w 3831088"/>
                <a:gd name="connsiteY11" fmla="*/ 2477255 h 3114252"/>
                <a:gd name="connsiteX12" fmla="*/ 3064728 w 3831088"/>
                <a:gd name="connsiteY12" fmla="*/ 1989293 h 3114252"/>
                <a:gd name="connsiteX13" fmla="*/ 3629068 w 3831088"/>
                <a:gd name="connsiteY13" fmla="*/ 1458898 h 3114252"/>
                <a:gd name="connsiteX14" fmla="*/ 3817888 w 3831088"/>
                <a:gd name="connsiteY14" fmla="*/ 1005588 h 3114252"/>
                <a:gd name="connsiteX15" fmla="*/ 3817888 w 3831088"/>
                <a:gd name="connsiteY15" fmla="*/ 722004 h 31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1088" h="3114252">
                  <a:moveTo>
                    <a:pt x="3817888" y="722004"/>
                  </a:moveTo>
                  <a:cubicBezTo>
                    <a:pt x="3782528" y="565714"/>
                    <a:pt x="3521574" y="325976"/>
                    <a:pt x="3452269" y="280008"/>
                  </a:cubicBezTo>
                  <a:cubicBezTo>
                    <a:pt x="3124839" y="63607"/>
                    <a:pt x="2569693" y="-14184"/>
                    <a:pt x="2264893" y="2082"/>
                  </a:cubicBezTo>
                  <a:cubicBezTo>
                    <a:pt x="2037176" y="14104"/>
                    <a:pt x="1734498" y="94724"/>
                    <a:pt x="1600132" y="195852"/>
                  </a:cubicBezTo>
                  <a:cubicBezTo>
                    <a:pt x="1465765" y="296981"/>
                    <a:pt x="1179352" y="499238"/>
                    <a:pt x="1027306" y="642091"/>
                  </a:cubicBezTo>
                  <a:cubicBezTo>
                    <a:pt x="875259" y="784944"/>
                    <a:pt x="615719" y="1020439"/>
                    <a:pt x="513884" y="1130054"/>
                  </a:cubicBezTo>
                  <a:cubicBezTo>
                    <a:pt x="419827" y="1231182"/>
                    <a:pt x="105127" y="1612359"/>
                    <a:pt x="66231" y="1725510"/>
                  </a:cubicBezTo>
                  <a:cubicBezTo>
                    <a:pt x="20263" y="1859169"/>
                    <a:pt x="-32776" y="2005558"/>
                    <a:pt x="25921" y="2132146"/>
                  </a:cubicBezTo>
                  <a:cubicBezTo>
                    <a:pt x="168774" y="2511201"/>
                    <a:pt x="751501" y="2843581"/>
                    <a:pt x="907790" y="2922787"/>
                  </a:cubicBezTo>
                  <a:cubicBezTo>
                    <a:pt x="1086002" y="3012600"/>
                    <a:pt x="1487688" y="3140602"/>
                    <a:pt x="1745106" y="3109486"/>
                  </a:cubicBezTo>
                  <a:cubicBezTo>
                    <a:pt x="1995453" y="3079076"/>
                    <a:pt x="2046370" y="3016843"/>
                    <a:pt x="2197710" y="2873283"/>
                  </a:cubicBezTo>
                  <a:cubicBezTo>
                    <a:pt x="2349049" y="2729723"/>
                    <a:pt x="2399967" y="2662540"/>
                    <a:pt x="2551306" y="2477255"/>
                  </a:cubicBezTo>
                  <a:cubicBezTo>
                    <a:pt x="2702645" y="2291971"/>
                    <a:pt x="2904902" y="2089714"/>
                    <a:pt x="3064728" y="1989293"/>
                  </a:cubicBezTo>
                  <a:cubicBezTo>
                    <a:pt x="3224553" y="1888164"/>
                    <a:pt x="3471363" y="1666106"/>
                    <a:pt x="3629068" y="1458898"/>
                  </a:cubicBezTo>
                  <a:cubicBezTo>
                    <a:pt x="3755654" y="1293415"/>
                    <a:pt x="3817888" y="1005588"/>
                    <a:pt x="3817888" y="1005588"/>
                  </a:cubicBezTo>
                  <a:cubicBezTo>
                    <a:pt x="3817888" y="1005588"/>
                    <a:pt x="3847589" y="852127"/>
                    <a:pt x="3817888" y="722004"/>
                  </a:cubicBezTo>
                  <a:close/>
                </a:path>
              </a:pathLst>
            </a:custGeom>
            <a:solidFill>
              <a:srgbClr val="000000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7BB948A-4982-1E59-7497-47A33CAC2722}"/>
                </a:ext>
              </a:extLst>
            </p:cNvPr>
            <p:cNvSpPr/>
            <p:nvPr/>
          </p:nvSpPr>
          <p:spPr>
            <a:xfrm>
              <a:off x="8916355" y="4257869"/>
              <a:ext cx="890252" cy="890499"/>
            </a:xfrm>
            <a:custGeom>
              <a:avLst/>
              <a:gdLst>
                <a:gd name="connsiteX0" fmla="*/ 1040743 w 1882301"/>
                <a:gd name="connsiteY0" fmla="*/ 1158660 h 1882825"/>
                <a:gd name="connsiteX1" fmla="*/ 1544970 w 1882301"/>
                <a:gd name="connsiteY1" fmla="*/ 517237 h 1882825"/>
                <a:gd name="connsiteX2" fmla="*/ 1882302 w 1882301"/>
                <a:gd name="connsiteY2" fmla="*/ 8765 h 1882825"/>
                <a:gd name="connsiteX3" fmla="*/ 1492638 w 1882301"/>
                <a:gd name="connsiteY3" fmla="*/ 143839 h 1882825"/>
                <a:gd name="connsiteX4" fmla="*/ 1486981 w 1882301"/>
                <a:gd name="connsiteY4" fmla="*/ 149497 h 1882825"/>
                <a:gd name="connsiteX5" fmla="*/ 1482030 w 1882301"/>
                <a:gd name="connsiteY5" fmla="*/ 143132 h 1882825"/>
                <a:gd name="connsiteX6" fmla="*/ 915569 w 1882301"/>
                <a:gd name="connsiteY6" fmla="*/ 12301 h 1882825"/>
                <a:gd name="connsiteX7" fmla="*/ 513884 w 1882301"/>
                <a:gd name="connsiteY7" fmla="*/ 395600 h 1882825"/>
                <a:gd name="connsiteX8" fmla="*/ 66231 w 1882301"/>
                <a:gd name="connsiteY8" fmla="*/ 991056 h 1882825"/>
                <a:gd name="connsiteX9" fmla="*/ 25921 w 1882301"/>
                <a:gd name="connsiteY9" fmla="*/ 1397692 h 1882825"/>
                <a:gd name="connsiteX10" fmla="*/ 375274 w 1882301"/>
                <a:gd name="connsiteY10" fmla="*/ 1727950 h 1882825"/>
                <a:gd name="connsiteX11" fmla="*/ 673710 w 1882301"/>
                <a:gd name="connsiteY11" fmla="*/ 1882826 h 1882825"/>
                <a:gd name="connsiteX12" fmla="*/ 937492 w 1882301"/>
                <a:gd name="connsiteY12" fmla="*/ 1276762 h 1882825"/>
                <a:gd name="connsiteX13" fmla="*/ 1040743 w 1882301"/>
                <a:gd name="connsiteY13" fmla="*/ 1158660 h 188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2301" h="1882825">
                  <a:moveTo>
                    <a:pt x="1040743" y="1158660"/>
                  </a:moveTo>
                  <a:cubicBezTo>
                    <a:pt x="1044986" y="1153710"/>
                    <a:pt x="1503246" y="603514"/>
                    <a:pt x="1544970" y="517237"/>
                  </a:cubicBezTo>
                  <a:cubicBezTo>
                    <a:pt x="1584573" y="435202"/>
                    <a:pt x="1839162" y="70998"/>
                    <a:pt x="1882302" y="8765"/>
                  </a:cubicBezTo>
                  <a:cubicBezTo>
                    <a:pt x="1718233" y="-28716"/>
                    <a:pt x="1580330" y="61098"/>
                    <a:pt x="1492638" y="143839"/>
                  </a:cubicBezTo>
                  <a:lnTo>
                    <a:pt x="1486981" y="149497"/>
                  </a:lnTo>
                  <a:lnTo>
                    <a:pt x="1482030" y="143132"/>
                  </a:lnTo>
                  <a:cubicBezTo>
                    <a:pt x="1443135" y="87971"/>
                    <a:pt x="1063373" y="29981"/>
                    <a:pt x="915569" y="12301"/>
                  </a:cubicBezTo>
                  <a:cubicBezTo>
                    <a:pt x="769888" y="147375"/>
                    <a:pt x="593796" y="310029"/>
                    <a:pt x="513884" y="395600"/>
                  </a:cubicBezTo>
                  <a:cubicBezTo>
                    <a:pt x="419827" y="496728"/>
                    <a:pt x="105127" y="877905"/>
                    <a:pt x="66231" y="991056"/>
                  </a:cubicBezTo>
                  <a:cubicBezTo>
                    <a:pt x="20263" y="1124715"/>
                    <a:pt x="-32776" y="1271104"/>
                    <a:pt x="25921" y="1397692"/>
                  </a:cubicBezTo>
                  <a:cubicBezTo>
                    <a:pt x="84618" y="1524279"/>
                    <a:pt x="257173" y="1655817"/>
                    <a:pt x="375274" y="1727950"/>
                  </a:cubicBezTo>
                  <a:cubicBezTo>
                    <a:pt x="455894" y="1777454"/>
                    <a:pt x="563388" y="1831908"/>
                    <a:pt x="673710" y="1882826"/>
                  </a:cubicBezTo>
                  <a:cubicBezTo>
                    <a:pt x="702704" y="1725122"/>
                    <a:pt x="896475" y="1331216"/>
                    <a:pt x="937492" y="1276762"/>
                  </a:cubicBezTo>
                  <a:cubicBezTo>
                    <a:pt x="979923" y="1220186"/>
                    <a:pt x="1040035" y="1159368"/>
                    <a:pt x="1040743" y="1158660"/>
                  </a:cubicBezTo>
                  <a:close/>
                </a:path>
              </a:pathLst>
            </a:custGeom>
            <a:solidFill>
              <a:srgbClr val="B3B3B3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4429110-B3BC-5D69-1341-A1DF5DD67D97}"/>
                </a:ext>
              </a:extLst>
            </p:cNvPr>
            <p:cNvSpPr/>
            <p:nvPr/>
          </p:nvSpPr>
          <p:spPr>
            <a:xfrm>
              <a:off x="9238002" y="4263686"/>
              <a:ext cx="1004423" cy="1009716"/>
            </a:xfrm>
            <a:custGeom>
              <a:avLst/>
              <a:gdLst>
                <a:gd name="connsiteX0" fmla="*/ 1260924 w 2123698"/>
                <a:gd name="connsiteY0" fmla="*/ 313286 h 2134891"/>
                <a:gd name="connsiteX1" fmla="*/ 1253852 w 2123698"/>
                <a:gd name="connsiteY1" fmla="*/ 310458 h 2134891"/>
                <a:gd name="connsiteX2" fmla="*/ 1256681 w 2123698"/>
                <a:gd name="connsiteY2" fmla="*/ 303386 h 2134891"/>
                <a:gd name="connsiteX3" fmla="*/ 1261631 w 2123698"/>
                <a:gd name="connsiteY3" fmla="*/ 292071 h 2134891"/>
                <a:gd name="connsiteX4" fmla="*/ 1292041 w 2123698"/>
                <a:gd name="connsiteY4" fmla="*/ 71426 h 2134891"/>
                <a:gd name="connsiteX5" fmla="*/ 1216371 w 2123698"/>
                <a:gd name="connsiteY5" fmla="*/ 0 h 2134891"/>
                <a:gd name="connsiteX6" fmla="*/ 877626 w 2123698"/>
                <a:gd name="connsiteY6" fmla="*/ 510593 h 2134891"/>
                <a:gd name="connsiteX7" fmla="*/ 371276 w 2123698"/>
                <a:gd name="connsiteY7" fmla="*/ 1155553 h 2134891"/>
                <a:gd name="connsiteX8" fmla="*/ 268733 w 2123698"/>
                <a:gd name="connsiteY8" fmla="*/ 1272239 h 2134891"/>
                <a:gd name="connsiteX9" fmla="*/ 7072 w 2123698"/>
                <a:gd name="connsiteY9" fmla="*/ 1874060 h 2134891"/>
                <a:gd name="connsiteX10" fmla="*/ 0 w 2123698"/>
                <a:gd name="connsiteY10" fmla="*/ 1872646 h 2134891"/>
                <a:gd name="connsiteX11" fmla="*/ 438459 w 2123698"/>
                <a:gd name="connsiteY11" fmla="*/ 2050151 h 2134891"/>
                <a:gd name="connsiteX12" fmla="*/ 1079883 w 2123698"/>
                <a:gd name="connsiteY12" fmla="*/ 2116627 h 2134891"/>
                <a:gd name="connsiteX13" fmla="*/ 1440551 w 2123698"/>
                <a:gd name="connsiteY13" fmla="*/ 1869110 h 2134891"/>
                <a:gd name="connsiteX14" fmla="*/ 2023985 w 2123698"/>
                <a:gd name="connsiteY14" fmla="*/ 988655 h 2134891"/>
                <a:gd name="connsiteX15" fmla="*/ 2123699 w 2123698"/>
                <a:gd name="connsiteY15" fmla="*/ 858532 h 2134891"/>
                <a:gd name="connsiteX16" fmla="*/ 1260924 w 2123698"/>
                <a:gd name="connsiteY16" fmla="*/ 313286 h 21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23698" h="2134891">
                  <a:moveTo>
                    <a:pt x="1260924" y="313286"/>
                  </a:moveTo>
                  <a:lnTo>
                    <a:pt x="1253852" y="310458"/>
                  </a:lnTo>
                  <a:lnTo>
                    <a:pt x="1256681" y="303386"/>
                  </a:lnTo>
                  <a:cubicBezTo>
                    <a:pt x="1258095" y="300557"/>
                    <a:pt x="1259510" y="297021"/>
                    <a:pt x="1261631" y="292071"/>
                  </a:cubicBezTo>
                  <a:cubicBezTo>
                    <a:pt x="1278604" y="253175"/>
                    <a:pt x="1324571" y="148510"/>
                    <a:pt x="1292041" y="71426"/>
                  </a:cubicBezTo>
                  <a:cubicBezTo>
                    <a:pt x="1278604" y="39603"/>
                    <a:pt x="1253145" y="15558"/>
                    <a:pt x="1216371" y="0"/>
                  </a:cubicBezTo>
                  <a:cubicBezTo>
                    <a:pt x="1183840" y="46675"/>
                    <a:pt x="916521" y="428559"/>
                    <a:pt x="877626" y="510593"/>
                  </a:cubicBezTo>
                  <a:cubicBezTo>
                    <a:pt x="835194" y="598992"/>
                    <a:pt x="389663" y="1132922"/>
                    <a:pt x="371276" y="1155553"/>
                  </a:cubicBezTo>
                  <a:cubicBezTo>
                    <a:pt x="370568" y="1156967"/>
                    <a:pt x="310457" y="1216371"/>
                    <a:pt x="268733" y="1272239"/>
                  </a:cubicBezTo>
                  <a:cubicBezTo>
                    <a:pt x="228423" y="1325986"/>
                    <a:pt x="35360" y="1718478"/>
                    <a:pt x="7072" y="1874060"/>
                  </a:cubicBezTo>
                  <a:lnTo>
                    <a:pt x="0" y="1872646"/>
                  </a:lnTo>
                  <a:cubicBezTo>
                    <a:pt x="169018" y="1950437"/>
                    <a:pt x="342988" y="2020449"/>
                    <a:pt x="438459" y="2050151"/>
                  </a:cubicBezTo>
                  <a:cubicBezTo>
                    <a:pt x="606771" y="2103191"/>
                    <a:pt x="894599" y="2166838"/>
                    <a:pt x="1079883" y="2116627"/>
                  </a:cubicBezTo>
                  <a:cubicBezTo>
                    <a:pt x="1168989" y="2092583"/>
                    <a:pt x="1310427" y="1991454"/>
                    <a:pt x="1440551" y="1869110"/>
                  </a:cubicBezTo>
                  <a:cubicBezTo>
                    <a:pt x="1695140" y="1628664"/>
                    <a:pt x="1879010" y="1207885"/>
                    <a:pt x="2023985" y="988655"/>
                  </a:cubicBezTo>
                  <a:cubicBezTo>
                    <a:pt x="2050859" y="947638"/>
                    <a:pt x="2084803" y="903792"/>
                    <a:pt x="2123699" y="858532"/>
                  </a:cubicBezTo>
                  <a:cubicBezTo>
                    <a:pt x="2034593" y="741138"/>
                    <a:pt x="1751716" y="490792"/>
                    <a:pt x="1260924" y="313286"/>
                  </a:cubicBezTo>
                  <a:close/>
                </a:path>
              </a:pathLst>
            </a:custGeom>
            <a:solidFill>
              <a:srgbClr val="B3B3B3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3B097488-450D-588D-A616-C56AC8A5EA0D}"/>
                </a:ext>
              </a:extLst>
            </p:cNvPr>
            <p:cNvSpPr/>
            <p:nvPr/>
          </p:nvSpPr>
          <p:spPr>
            <a:xfrm>
              <a:off x="9350257" y="4363513"/>
              <a:ext cx="385775" cy="500553"/>
            </a:xfrm>
            <a:custGeom>
              <a:avLst/>
              <a:gdLst>
                <a:gd name="connsiteX0" fmla="*/ 123323 w 815663"/>
                <a:gd name="connsiteY0" fmla="*/ 935292 h 1058343"/>
                <a:gd name="connsiteX1" fmla="*/ 627551 w 815663"/>
                <a:gd name="connsiteY1" fmla="*/ 293869 h 1058343"/>
                <a:gd name="connsiteX2" fmla="*/ 815664 w 815663"/>
                <a:gd name="connsiteY2" fmla="*/ 1798 h 1058343"/>
                <a:gd name="connsiteX3" fmla="*/ 263346 w 815663"/>
                <a:gd name="connsiteY3" fmla="*/ 411970 h 1058343"/>
                <a:gd name="connsiteX4" fmla="*/ 16536 w 815663"/>
                <a:gd name="connsiteY4" fmla="*/ 1058344 h 1058343"/>
                <a:gd name="connsiteX5" fmla="*/ 20072 w 815663"/>
                <a:gd name="connsiteY5" fmla="*/ 1053393 h 1058343"/>
                <a:gd name="connsiteX6" fmla="*/ 123323 w 815663"/>
                <a:gd name="connsiteY6" fmla="*/ 935292 h 1058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663" h="1058343">
                  <a:moveTo>
                    <a:pt x="123323" y="935292"/>
                  </a:moveTo>
                  <a:cubicBezTo>
                    <a:pt x="127566" y="930342"/>
                    <a:pt x="585826" y="380146"/>
                    <a:pt x="627551" y="293869"/>
                  </a:cubicBezTo>
                  <a:cubicBezTo>
                    <a:pt x="648766" y="249316"/>
                    <a:pt x="735044" y="119899"/>
                    <a:pt x="815664" y="1798"/>
                  </a:cubicBezTo>
                  <a:cubicBezTo>
                    <a:pt x="696149" y="-19418"/>
                    <a:pt x="464189" y="148894"/>
                    <a:pt x="263346" y="411970"/>
                  </a:cubicBezTo>
                  <a:cubicBezTo>
                    <a:pt x="58968" y="679289"/>
                    <a:pt x="-42160" y="952972"/>
                    <a:pt x="16536" y="1058344"/>
                  </a:cubicBezTo>
                  <a:cubicBezTo>
                    <a:pt x="17951" y="1056222"/>
                    <a:pt x="19365" y="1054808"/>
                    <a:pt x="20072" y="1053393"/>
                  </a:cubicBezTo>
                  <a:cubicBezTo>
                    <a:pt x="62504" y="996111"/>
                    <a:pt x="122615" y="935999"/>
                    <a:pt x="123323" y="935292"/>
                  </a:cubicBezTo>
                  <a:close/>
                </a:path>
              </a:pathLst>
            </a:custGeom>
            <a:solidFill>
              <a:srgbClr val="29ABE2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9AA96F9-3633-9B14-FDC0-3A0EC784FB4C}"/>
                </a:ext>
              </a:extLst>
            </p:cNvPr>
            <p:cNvSpPr/>
            <p:nvPr/>
          </p:nvSpPr>
          <p:spPr>
            <a:xfrm>
              <a:off x="9362092" y="4366035"/>
              <a:ext cx="410623" cy="518970"/>
            </a:xfrm>
            <a:custGeom>
              <a:avLst/>
              <a:gdLst>
                <a:gd name="connsiteX0" fmla="*/ 14144 w 868199"/>
                <a:gd name="connsiteY0" fmla="*/ 1079176 h 1097283"/>
                <a:gd name="connsiteX1" fmla="*/ 604650 w 868199"/>
                <a:gd name="connsiteY1" fmla="*/ 685270 h 1097283"/>
                <a:gd name="connsiteX2" fmla="*/ 828829 w 868199"/>
                <a:gd name="connsiteY2" fmla="*/ 12022 h 1097283"/>
                <a:gd name="connsiteX3" fmla="*/ 805493 w 868199"/>
                <a:gd name="connsiteY3" fmla="*/ 0 h 1097283"/>
                <a:gd name="connsiteX4" fmla="*/ 615258 w 868199"/>
                <a:gd name="connsiteY4" fmla="*/ 294899 h 1097283"/>
                <a:gd name="connsiteX5" fmla="*/ 108908 w 868199"/>
                <a:gd name="connsiteY5" fmla="*/ 939859 h 1097283"/>
                <a:gd name="connsiteX6" fmla="*/ 6365 w 868199"/>
                <a:gd name="connsiteY6" fmla="*/ 1056546 h 1097283"/>
                <a:gd name="connsiteX7" fmla="*/ 0 w 868199"/>
                <a:gd name="connsiteY7" fmla="*/ 1065739 h 1097283"/>
                <a:gd name="connsiteX8" fmla="*/ 14144 w 868199"/>
                <a:gd name="connsiteY8" fmla="*/ 1079176 h 109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68199" h="1097283">
                  <a:moveTo>
                    <a:pt x="14144" y="1079176"/>
                  </a:moveTo>
                  <a:cubicBezTo>
                    <a:pt x="115272" y="1156260"/>
                    <a:pt x="379762" y="980169"/>
                    <a:pt x="604650" y="685270"/>
                  </a:cubicBezTo>
                  <a:cubicBezTo>
                    <a:pt x="829536" y="390370"/>
                    <a:pt x="929958" y="89106"/>
                    <a:pt x="828829" y="12022"/>
                  </a:cubicBezTo>
                  <a:cubicBezTo>
                    <a:pt x="821757" y="6365"/>
                    <a:pt x="813979" y="2829"/>
                    <a:pt x="805493" y="0"/>
                  </a:cubicBezTo>
                  <a:cubicBezTo>
                    <a:pt x="724165" y="118808"/>
                    <a:pt x="636473" y="250346"/>
                    <a:pt x="615258" y="294899"/>
                  </a:cubicBezTo>
                  <a:cubicBezTo>
                    <a:pt x="572826" y="383298"/>
                    <a:pt x="127295" y="917229"/>
                    <a:pt x="108908" y="939859"/>
                  </a:cubicBezTo>
                  <a:cubicBezTo>
                    <a:pt x="108200" y="941273"/>
                    <a:pt x="48089" y="1000677"/>
                    <a:pt x="6365" y="1056546"/>
                  </a:cubicBezTo>
                  <a:cubicBezTo>
                    <a:pt x="4243" y="1058667"/>
                    <a:pt x="2121" y="1062203"/>
                    <a:pt x="0" y="1065739"/>
                  </a:cubicBezTo>
                  <a:cubicBezTo>
                    <a:pt x="4243" y="1070690"/>
                    <a:pt x="8486" y="1075640"/>
                    <a:pt x="14144" y="1079176"/>
                  </a:cubicBezTo>
                  <a:close/>
                </a:path>
              </a:pathLst>
            </a:custGeom>
            <a:solidFill>
              <a:srgbClr val="29ABE2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F98E22E-F11D-68C6-A618-4BBCC539F73C}"/>
                </a:ext>
              </a:extLst>
            </p:cNvPr>
            <p:cNvSpPr/>
            <p:nvPr/>
          </p:nvSpPr>
          <p:spPr>
            <a:xfrm>
              <a:off x="9355737" y="3910167"/>
              <a:ext cx="1382438" cy="754552"/>
            </a:xfrm>
            <a:custGeom>
              <a:avLst/>
              <a:gdLst>
                <a:gd name="connsiteX0" fmla="*/ 2888882 w 2922955"/>
                <a:gd name="connsiteY0" fmla="*/ 722004 h 1595386"/>
                <a:gd name="connsiteX1" fmla="*/ 2523264 w 2922955"/>
                <a:gd name="connsiteY1" fmla="*/ 280008 h 1595386"/>
                <a:gd name="connsiteX2" fmla="*/ 1335887 w 2922955"/>
                <a:gd name="connsiteY2" fmla="*/ 2082 h 1595386"/>
                <a:gd name="connsiteX3" fmla="*/ 671126 w 2922955"/>
                <a:gd name="connsiteY3" fmla="*/ 195852 h 1595386"/>
                <a:gd name="connsiteX4" fmla="*/ 98300 w 2922955"/>
                <a:gd name="connsiteY4" fmla="*/ 642091 h 1595386"/>
                <a:gd name="connsiteX5" fmla="*/ 0 w 2922955"/>
                <a:gd name="connsiteY5" fmla="*/ 734026 h 1595386"/>
                <a:gd name="connsiteX6" fmla="*/ 559389 w 2922955"/>
                <a:gd name="connsiteY6" fmla="*/ 863442 h 1595386"/>
                <a:gd name="connsiteX7" fmla="*/ 967440 w 2922955"/>
                <a:gd name="connsiteY7" fmla="*/ 732612 h 1595386"/>
                <a:gd name="connsiteX8" fmla="*/ 968147 w 2922955"/>
                <a:gd name="connsiteY8" fmla="*/ 732612 h 1595386"/>
                <a:gd name="connsiteX9" fmla="*/ 1057253 w 2922955"/>
                <a:gd name="connsiteY9" fmla="*/ 813939 h 1595386"/>
                <a:gd name="connsiteX10" fmla="*/ 1026136 w 2922955"/>
                <a:gd name="connsiteY10" fmla="*/ 1045898 h 1595386"/>
                <a:gd name="connsiteX11" fmla="*/ 1024722 w 2922955"/>
                <a:gd name="connsiteY11" fmla="*/ 1050141 h 1595386"/>
                <a:gd name="connsiteX12" fmla="*/ 1884668 w 2922955"/>
                <a:gd name="connsiteY12" fmla="*/ 1595386 h 1595386"/>
                <a:gd name="connsiteX13" fmla="*/ 2581960 w 2922955"/>
                <a:gd name="connsiteY13" fmla="*/ 1103888 h 1595386"/>
                <a:gd name="connsiteX14" fmla="*/ 2888882 w 2922955"/>
                <a:gd name="connsiteY14" fmla="*/ 722004 h 159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2955" h="1595386">
                  <a:moveTo>
                    <a:pt x="2888882" y="722004"/>
                  </a:moveTo>
                  <a:cubicBezTo>
                    <a:pt x="2853522" y="565714"/>
                    <a:pt x="2592568" y="325976"/>
                    <a:pt x="2523264" y="280008"/>
                  </a:cubicBezTo>
                  <a:cubicBezTo>
                    <a:pt x="2195833" y="63607"/>
                    <a:pt x="1640687" y="-14184"/>
                    <a:pt x="1335887" y="2082"/>
                  </a:cubicBezTo>
                  <a:cubicBezTo>
                    <a:pt x="1108170" y="14104"/>
                    <a:pt x="805493" y="94724"/>
                    <a:pt x="671126" y="195852"/>
                  </a:cubicBezTo>
                  <a:cubicBezTo>
                    <a:pt x="536759" y="296981"/>
                    <a:pt x="250346" y="499238"/>
                    <a:pt x="98300" y="642091"/>
                  </a:cubicBezTo>
                  <a:cubicBezTo>
                    <a:pt x="68597" y="669671"/>
                    <a:pt x="35360" y="701495"/>
                    <a:pt x="0" y="734026"/>
                  </a:cubicBezTo>
                  <a:cubicBezTo>
                    <a:pt x="85570" y="744634"/>
                    <a:pt x="492206" y="799795"/>
                    <a:pt x="559389" y="863442"/>
                  </a:cubicBezTo>
                  <a:cubicBezTo>
                    <a:pt x="652031" y="777872"/>
                    <a:pt x="796299" y="688058"/>
                    <a:pt x="967440" y="732612"/>
                  </a:cubicBezTo>
                  <a:lnTo>
                    <a:pt x="968147" y="732612"/>
                  </a:lnTo>
                  <a:cubicBezTo>
                    <a:pt x="1011992" y="749584"/>
                    <a:pt x="1041695" y="777165"/>
                    <a:pt x="1057253" y="813939"/>
                  </a:cubicBezTo>
                  <a:cubicBezTo>
                    <a:pt x="1091906" y="896680"/>
                    <a:pt x="1044523" y="1004881"/>
                    <a:pt x="1026136" y="1045898"/>
                  </a:cubicBezTo>
                  <a:cubicBezTo>
                    <a:pt x="1025429" y="1047312"/>
                    <a:pt x="1024722" y="1048727"/>
                    <a:pt x="1024722" y="1050141"/>
                  </a:cubicBezTo>
                  <a:cubicBezTo>
                    <a:pt x="1510563" y="1226939"/>
                    <a:pt x="1792733" y="1476578"/>
                    <a:pt x="1884668" y="1595386"/>
                  </a:cubicBezTo>
                  <a:cubicBezTo>
                    <a:pt x="2068538" y="1384643"/>
                    <a:pt x="2355658" y="1155513"/>
                    <a:pt x="2581960" y="1103888"/>
                  </a:cubicBezTo>
                  <a:cubicBezTo>
                    <a:pt x="3009105" y="1004881"/>
                    <a:pt x="2930606" y="906581"/>
                    <a:pt x="2888882" y="722004"/>
                  </a:cubicBezTo>
                  <a:close/>
                </a:path>
              </a:pathLst>
            </a:custGeom>
            <a:solidFill>
              <a:srgbClr val="B3B3B3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1DF6290-A335-D97C-3292-2EA55D20379D}"/>
                </a:ext>
              </a:extLst>
            </p:cNvPr>
            <p:cNvSpPr/>
            <p:nvPr/>
          </p:nvSpPr>
          <p:spPr>
            <a:xfrm>
              <a:off x="9234992" y="5148034"/>
              <a:ext cx="3344" cy="1338"/>
            </a:xfrm>
            <a:custGeom>
              <a:avLst/>
              <a:gdLst>
                <a:gd name="connsiteX0" fmla="*/ 0 w 7071"/>
                <a:gd name="connsiteY0" fmla="*/ 1414 h 2828"/>
                <a:gd name="connsiteX1" fmla="*/ 7072 w 7071"/>
                <a:gd name="connsiteY1" fmla="*/ 2829 h 2828"/>
                <a:gd name="connsiteX2" fmla="*/ 707 w 7071"/>
                <a:gd name="connsiteY2" fmla="*/ 0 h 2828"/>
                <a:gd name="connsiteX3" fmla="*/ 0 w 7071"/>
                <a:gd name="connsiteY3" fmla="*/ 1414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1" h="2828">
                  <a:moveTo>
                    <a:pt x="0" y="1414"/>
                  </a:moveTo>
                  <a:lnTo>
                    <a:pt x="7072" y="2829"/>
                  </a:lnTo>
                  <a:cubicBezTo>
                    <a:pt x="4950" y="2121"/>
                    <a:pt x="2829" y="707"/>
                    <a:pt x="707" y="0"/>
                  </a:cubicBezTo>
                  <a:cubicBezTo>
                    <a:pt x="0" y="707"/>
                    <a:pt x="0" y="1414"/>
                    <a:pt x="0" y="1414"/>
                  </a:cubicBezTo>
                  <a:close/>
                </a:path>
              </a:pathLst>
            </a:custGeom>
            <a:solidFill>
              <a:srgbClr val="ED1C2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20E514C-E9B8-37A0-D94B-CB4B31C33DCA}"/>
                </a:ext>
              </a:extLst>
            </p:cNvPr>
            <p:cNvSpPr/>
            <p:nvPr/>
          </p:nvSpPr>
          <p:spPr>
            <a:xfrm>
              <a:off x="9339605" y="4447073"/>
              <a:ext cx="386617" cy="420651"/>
            </a:xfrm>
            <a:custGeom>
              <a:avLst/>
              <a:gdLst>
                <a:gd name="connsiteX0" fmla="*/ 676189 w 817443"/>
                <a:gd name="connsiteY0" fmla="*/ 114374 h 889403"/>
                <a:gd name="connsiteX1" fmla="*/ 549977 w 817443"/>
                <a:gd name="connsiteY1" fmla="*/ 559076 h 889403"/>
                <a:gd name="connsiteX2" fmla="*/ 141255 w 817443"/>
                <a:gd name="connsiteY2" fmla="*/ 775029 h 889403"/>
                <a:gd name="connsiteX3" fmla="*/ 267467 w 817443"/>
                <a:gd name="connsiteY3" fmla="*/ 330328 h 889403"/>
                <a:gd name="connsiteX4" fmla="*/ 676189 w 817443"/>
                <a:gd name="connsiteY4" fmla="*/ 114374 h 88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7443" h="889403">
                  <a:moveTo>
                    <a:pt x="676189" y="114374"/>
                  </a:moveTo>
                  <a:cubicBezTo>
                    <a:pt x="754202" y="177542"/>
                    <a:pt x="697694" y="376641"/>
                    <a:pt x="549977" y="559076"/>
                  </a:cubicBezTo>
                  <a:cubicBezTo>
                    <a:pt x="402259" y="741511"/>
                    <a:pt x="219268" y="838196"/>
                    <a:pt x="141255" y="775029"/>
                  </a:cubicBezTo>
                  <a:cubicBezTo>
                    <a:pt x="63242" y="711862"/>
                    <a:pt x="119749" y="512762"/>
                    <a:pt x="267467" y="330328"/>
                  </a:cubicBezTo>
                  <a:cubicBezTo>
                    <a:pt x="415185" y="147893"/>
                    <a:pt x="598176" y="51207"/>
                    <a:pt x="676189" y="114374"/>
                  </a:cubicBezTo>
                  <a:close/>
                </a:path>
              </a:pathLst>
            </a:custGeom>
            <a:solidFill>
              <a:srgbClr val="0071BC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051404E-CBEC-E6B2-4FE2-1DB72E8A58BB}"/>
              </a:ext>
            </a:extLst>
          </p:cNvPr>
          <p:cNvGrpSpPr/>
          <p:nvPr/>
        </p:nvGrpSpPr>
        <p:grpSpPr>
          <a:xfrm rot="1874352">
            <a:off x="5869461" y="3595558"/>
            <a:ext cx="4125372" cy="1594845"/>
            <a:chOff x="4972632" y="4904203"/>
            <a:chExt cx="4297689" cy="1104430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668F68D-8D9D-AC97-E090-89C6CD94A74A}"/>
                </a:ext>
              </a:extLst>
            </p:cNvPr>
            <p:cNvSpPr/>
            <p:nvPr/>
          </p:nvSpPr>
          <p:spPr>
            <a:xfrm>
              <a:off x="4972632" y="4904203"/>
              <a:ext cx="4293676" cy="1101085"/>
            </a:xfrm>
            <a:custGeom>
              <a:avLst/>
              <a:gdLst>
                <a:gd name="connsiteX0" fmla="*/ 3610572 w 9078321"/>
                <a:gd name="connsiteY0" fmla="*/ 2328078 h 2328077"/>
                <a:gd name="connsiteX1" fmla="*/ 3544803 w 9078321"/>
                <a:gd name="connsiteY1" fmla="*/ 2321713 h 2328077"/>
                <a:gd name="connsiteX2" fmla="*/ 3189793 w 9078321"/>
                <a:gd name="connsiteY2" fmla="*/ 1795562 h 2328077"/>
                <a:gd name="connsiteX3" fmla="*/ 2843976 w 9078321"/>
                <a:gd name="connsiteY3" fmla="*/ 1168282 h 2328077"/>
                <a:gd name="connsiteX4" fmla="*/ 1514453 w 9078321"/>
                <a:gd name="connsiteY4" fmla="*/ 1176061 h 2328077"/>
                <a:gd name="connsiteX5" fmla="*/ 58344 w 9078321"/>
                <a:gd name="connsiteY5" fmla="*/ 1524000 h 2328077"/>
                <a:gd name="connsiteX6" fmla="*/ 1769 w 9078321"/>
                <a:gd name="connsiteY6" fmla="*/ 1492176 h 2328077"/>
                <a:gd name="connsiteX7" fmla="*/ 33592 w 9078321"/>
                <a:gd name="connsiteY7" fmla="*/ 1435601 h 2328077"/>
                <a:gd name="connsiteX8" fmla="*/ 1497481 w 9078321"/>
                <a:gd name="connsiteY8" fmla="*/ 1085541 h 2328077"/>
                <a:gd name="connsiteX9" fmla="*/ 2895601 w 9078321"/>
                <a:gd name="connsiteY9" fmla="*/ 1091905 h 2328077"/>
                <a:gd name="connsiteX10" fmla="*/ 3277485 w 9078321"/>
                <a:gd name="connsiteY10" fmla="*/ 1768688 h 2328077"/>
                <a:gd name="connsiteX11" fmla="*/ 3561776 w 9078321"/>
                <a:gd name="connsiteY11" fmla="*/ 2231192 h 2328077"/>
                <a:gd name="connsiteX12" fmla="*/ 4685505 w 9078321"/>
                <a:gd name="connsiteY12" fmla="*/ 1395291 h 2328077"/>
                <a:gd name="connsiteX13" fmla="*/ 4949995 w 9078321"/>
                <a:gd name="connsiteY13" fmla="*/ 1115950 h 2328077"/>
                <a:gd name="connsiteX14" fmla="*/ 5143766 w 9078321"/>
                <a:gd name="connsiteY14" fmla="*/ 917936 h 2328077"/>
                <a:gd name="connsiteX15" fmla="*/ 6571588 w 9078321"/>
                <a:gd name="connsiteY15" fmla="*/ 0 h 2328077"/>
                <a:gd name="connsiteX16" fmla="*/ 6590682 w 9078321"/>
                <a:gd name="connsiteY16" fmla="*/ 0 h 2328077"/>
                <a:gd name="connsiteX17" fmla="*/ 7109054 w 9078321"/>
                <a:gd name="connsiteY17" fmla="*/ 313993 h 2328077"/>
                <a:gd name="connsiteX18" fmla="*/ 7288681 w 9078321"/>
                <a:gd name="connsiteY18" fmla="*/ 899549 h 2328077"/>
                <a:gd name="connsiteX19" fmla="*/ 7502960 w 9078321"/>
                <a:gd name="connsiteY19" fmla="*/ 1377611 h 2328077"/>
                <a:gd name="connsiteX20" fmla="*/ 9000086 w 9078321"/>
                <a:gd name="connsiteY20" fmla="*/ 607478 h 2328077"/>
                <a:gd name="connsiteX21" fmla="*/ 9065149 w 9078321"/>
                <a:gd name="connsiteY21" fmla="*/ 608186 h 2328077"/>
                <a:gd name="connsiteX22" fmla="*/ 9064442 w 9078321"/>
                <a:gd name="connsiteY22" fmla="*/ 673247 h 2328077"/>
                <a:gd name="connsiteX23" fmla="*/ 8523439 w 9078321"/>
                <a:gd name="connsiteY23" fmla="*/ 1110292 h 2328077"/>
                <a:gd name="connsiteX24" fmla="*/ 7487403 w 9078321"/>
                <a:gd name="connsiteY24" fmla="*/ 1468839 h 2328077"/>
                <a:gd name="connsiteX25" fmla="*/ 7198868 w 9078321"/>
                <a:gd name="connsiteY25" fmla="*/ 918643 h 2328077"/>
                <a:gd name="connsiteX26" fmla="*/ 6589268 w 9078321"/>
                <a:gd name="connsiteY26" fmla="*/ 92642 h 2328077"/>
                <a:gd name="connsiteX27" fmla="*/ 6572295 w 9078321"/>
                <a:gd name="connsiteY27" fmla="*/ 92642 h 2328077"/>
                <a:gd name="connsiteX28" fmla="*/ 5210949 w 9078321"/>
                <a:gd name="connsiteY28" fmla="*/ 981583 h 2328077"/>
                <a:gd name="connsiteX29" fmla="*/ 5014350 w 9078321"/>
                <a:gd name="connsiteY29" fmla="*/ 1183133 h 2328077"/>
                <a:gd name="connsiteX30" fmla="*/ 4754103 w 9078321"/>
                <a:gd name="connsiteY30" fmla="*/ 1457524 h 2328077"/>
                <a:gd name="connsiteX31" fmla="*/ 4157939 w 9078321"/>
                <a:gd name="connsiteY31" fmla="*/ 2055809 h 2328077"/>
                <a:gd name="connsiteX32" fmla="*/ 3610572 w 9078321"/>
                <a:gd name="connsiteY32" fmla="*/ 2328078 h 232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78321" h="2328077">
                  <a:moveTo>
                    <a:pt x="3610572" y="2328078"/>
                  </a:moveTo>
                  <a:cubicBezTo>
                    <a:pt x="3587942" y="2328078"/>
                    <a:pt x="3566019" y="2325956"/>
                    <a:pt x="3544803" y="2321713"/>
                  </a:cubicBezTo>
                  <a:cubicBezTo>
                    <a:pt x="3337596" y="2280696"/>
                    <a:pt x="3266170" y="2045201"/>
                    <a:pt x="3189793" y="1795562"/>
                  </a:cubicBezTo>
                  <a:cubicBezTo>
                    <a:pt x="3119074" y="1564310"/>
                    <a:pt x="3039868" y="1302649"/>
                    <a:pt x="2843976" y="1168282"/>
                  </a:cubicBezTo>
                  <a:cubicBezTo>
                    <a:pt x="2720924" y="1083419"/>
                    <a:pt x="2389958" y="1016236"/>
                    <a:pt x="1514453" y="1176061"/>
                  </a:cubicBezTo>
                  <a:cubicBezTo>
                    <a:pt x="921119" y="1284261"/>
                    <a:pt x="316469" y="1452573"/>
                    <a:pt x="58344" y="1524000"/>
                  </a:cubicBezTo>
                  <a:cubicBezTo>
                    <a:pt x="33592" y="1531072"/>
                    <a:pt x="8840" y="1516221"/>
                    <a:pt x="1769" y="1492176"/>
                  </a:cubicBezTo>
                  <a:cubicBezTo>
                    <a:pt x="-5303" y="1467425"/>
                    <a:pt x="9548" y="1442673"/>
                    <a:pt x="33592" y="1435601"/>
                  </a:cubicBezTo>
                  <a:cubicBezTo>
                    <a:pt x="293132" y="1363467"/>
                    <a:pt x="899903" y="1195155"/>
                    <a:pt x="1497481" y="1085541"/>
                  </a:cubicBezTo>
                  <a:cubicBezTo>
                    <a:pt x="2235790" y="951174"/>
                    <a:pt x="2692636" y="953295"/>
                    <a:pt x="2895601" y="1091905"/>
                  </a:cubicBezTo>
                  <a:cubicBezTo>
                    <a:pt x="3117659" y="1244659"/>
                    <a:pt x="3202522" y="1522585"/>
                    <a:pt x="3277485" y="1768688"/>
                  </a:cubicBezTo>
                  <a:cubicBezTo>
                    <a:pt x="3348204" y="2000647"/>
                    <a:pt x="3409023" y="2200783"/>
                    <a:pt x="3561776" y="2231192"/>
                  </a:cubicBezTo>
                  <a:cubicBezTo>
                    <a:pt x="3865161" y="2291304"/>
                    <a:pt x="4358782" y="1751716"/>
                    <a:pt x="4685505" y="1395291"/>
                  </a:cubicBezTo>
                  <a:cubicBezTo>
                    <a:pt x="4788048" y="1282847"/>
                    <a:pt x="4876447" y="1186669"/>
                    <a:pt x="4949995" y="1115950"/>
                  </a:cubicBezTo>
                  <a:cubicBezTo>
                    <a:pt x="5005864" y="1062910"/>
                    <a:pt x="5069511" y="995727"/>
                    <a:pt x="5143766" y="917936"/>
                  </a:cubicBezTo>
                  <a:cubicBezTo>
                    <a:pt x="5491705" y="551610"/>
                    <a:pt x="6016442" y="0"/>
                    <a:pt x="6571588" y="0"/>
                  </a:cubicBezTo>
                  <a:cubicBezTo>
                    <a:pt x="6577953" y="0"/>
                    <a:pt x="6584317" y="0"/>
                    <a:pt x="6590682" y="0"/>
                  </a:cubicBezTo>
                  <a:cubicBezTo>
                    <a:pt x="6824056" y="5657"/>
                    <a:pt x="6993075" y="108200"/>
                    <a:pt x="7109054" y="313993"/>
                  </a:cubicBezTo>
                  <a:cubicBezTo>
                    <a:pt x="7205940" y="486548"/>
                    <a:pt x="7249785" y="705778"/>
                    <a:pt x="7288681" y="899549"/>
                  </a:cubicBezTo>
                  <a:cubicBezTo>
                    <a:pt x="7337477" y="1144237"/>
                    <a:pt x="7379909" y="1356395"/>
                    <a:pt x="7502960" y="1377611"/>
                  </a:cubicBezTo>
                  <a:cubicBezTo>
                    <a:pt x="8096295" y="1480154"/>
                    <a:pt x="8990894" y="615965"/>
                    <a:pt x="9000086" y="607478"/>
                  </a:cubicBezTo>
                  <a:cubicBezTo>
                    <a:pt x="9018474" y="589799"/>
                    <a:pt x="9047469" y="589799"/>
                    <a:pt x="9065149" y="608186"/>
                  </a:cubicBezTo>
                  <a:cubicBezTo>
                    <a:pt x="9082829" y="626572"/>
                    <a:pt x="9082829" y="655567"/>
                    <a:pt x="9064442" y="673247"/>
                  </a:cubicBezTo>
                  <a:cubicBezTo>
                    <a:pt x="9062320" y="675369"/>
                    <a:pt x="8829653" y="900963"/>
                    <a:pt x="8523439" y="1110292"/>
                  </a:cubicBezTo>
                  <a:cubicBezTo>
                    <a:pt x="8106903" y="1394584"/>
                    <a:pt x="7758257" y="1515514"/>
                    <a:pt x="7487403" y="1468839"/>
                  </a:cubicBezTo>
                  <a:cubicBezTo>
                    <a:pt x="7302118" y="1437015"/>
                    <a:pt x="7254029" y="1196570"/>
                    <a:pt x="7198868" y="918643"/>
                  </a:cubicBezTo>
                  <a:cubicBezTo>
                    <a:pt x="7122491" y="536759"/>
                    <a:pt x="7036213" y="103250"/>
                    <a:pt x="6589268" y="92642"/>
                  </a:cubicBezTo>
                  <a:cubicBezTo>
                    <a:pt x="6583610" y="92642"/>
                    <a:pt x="6577953" y="92642"/>
                    <a:pt x="6572295" y="92642"/>
                  </a:cubicBezTo>
                  <a:cubicBezTo>
                    <a:pt x="6056752" y="92642"/>
                    <a:pt x="5548987" y="627280"/>
                    <a:pt x="5210949" y="981583"/>
                  </a:cubicBezTo>
                  <a:cubicBezTo>
                    <a:pt x="5135987" y="1060082"/>
                    <a:pt x="5071632" y="1127972"/>
                    <a:pt x="5014350" y="1183133"/>
                  </a:cubicBezTo>
                  <a:cubicBezTo>
                    <a:pt x="4942923" y="1251024"/>
                    <a:pt x="4855939" y="1347202"/>
                    <a:pt x="4754103" y="1457524"/>
                  </a:cubicBezTo>
                  <a:cubicBezTo>
                    <a:pt x="4581548" y="1646344"/>
                    <a:pt x="4366561" y="1881132"/>
                    <a:pt x="4157939" y="2055809"/>
                  </a:cubicBezTo>
                  <a:cubicBezTo>
                    <a:pt x="3938710" y="2238264"/>
                    <a:pt x="3759083" y="2328078"/>
                    <a:pt x="3610572" y="2328078"/>
                  </a:cubicBezTo>
                  <a:close/>
                </a:path>
              </a:pathLst>
            </a:custGeom>
            <a:solidFill>
              <a:srgbClr val="B3B3B3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0E37D792-672D-F877-3D47-766D64B61CDE}"/>
                </a:ext>
              </a:extLst>
            </p:cNvPr>
            <p:cNvSpPr/>
            <p:nvPr/>
          </p:nvSpPr>
          <p:spPr>
            <a:xfrm>
              <a:off x="4982429" y="4927616"/>
              <a:ext cx="4287892" cy="1081017"/>
            </a:xfrm>
            <a:custGeom>
              <a:avLst/>
              <a:gdLst>
                <a:gd name="connsiteX0" fmla="*/ 3589857 w 9066093"/>
                <a:gd name="connsiteY0" fmla="*/ 2285646 h 2285646"/>
                <a:gd name="connsiteX1" fmla="*/ 3527624 w 9066093"/>
                <a:gd name="connsiteY1" fmla="*/ 2279281 h 2285646"/>
                <a:gd name="connsiteX2" fmla="*/ 3162713 w 9066093"/>
                <a:gd name="connsiteY2" fmla="*/ 1741815 h 2285646"/>
                <a:gd name="connsiteX3" fmla="*/ 2817603 w 9066093"/>
                <a:gd name="connsiteY3" fmla="*/ 1121607 h 2285646"/>
                <a:gd name="connsiteX4" fmla="*/ 1497982 w 9066093"/>
                <a:gd name="connsiteY4" fmla="*/ 1127265 h 2285646"/>
                <a:gd name="connsiteX5" fmla="*/ 49651 w 9066093"/>
                <a:gd name="connsiteY5" fmla="*/ 1477325 h 2285646"/>
                <a:gd name="connsiteX6" fmla="*/ 31264 w 9066093"/>
                <a:gd name="connsiteY6" fmla="*/ 1482275 h 2285646"/>
                <a:gd name="connsiteX7" fmla="*/ 855 w 9066093"/>
                <a:gd name="connsiteY7" fmla="*/ 1465303 h 2285646"/>
                <a:gd name="connsiteX8" fmla="*/ 17827 w 9066093"/>
                <a:gd name="connsiteY8" fmla="*/ 1434894 h 2285646"/>
                <a:gd name="connsiteX9" fmla="*/ 36214 w 9066093"/>
                <a:gd name="connsiteY9" fmla="*/ 1429943 h 2285646"/>
                <a:gd name="connsiteX10" fmla="*/ 1489495 w 9066093"/>
                <a:gd name="connsiteY10" fmla="*/ 1079176 h 2285646"/>
                <a:gd name="connsiteX11" fmla="*/ 2845891 w 9066093"/>
                <a:gd name="connsiteY11" fmla="*/ 1081297 h 2285646"/>
                <a:gd name="connsiteX12" fmla="*/ 3210095 w 9066093"/>
                <a:gd name="connsiteY12" fmla="*/ 1727671 h 2285646"/>
                <a:gd name="connsiteX13" fmla="*/ 3537525 w 9066093"/>
                <a:gd name="connsiteY13" fmla="*/ 2231192 h 2285646"/>
                <a:gd name="connsiteX14" fmla="*/ 4096207 w 9066093"/>
                <a:gd name="connsiteY14" fmla="*/ 1978725 h 2285646"/>
                <a:gd name="connsiteX15" fmla="*/ 4690956 w 9066093"/>
                <a:gd name="connsiteY15" fmla="*/ 1383976 h 2285646"/>
                <a:gd name="connsiteX16" fmla="*/ 4951203 w 9066093"/>
                <a:gd name="connsiteY16" fmla="*/ 1110292 h 2285646"/>
                <a:gd name="connsiteX17" fmla="*/ 5147095 w 9066093"/>
                <a:gd name="connsiteY17" fmla="*/ 909449 h 2285646"/>
                <a:gd name="connsiteX18" fmla="*/ 6557945 w 9066093"/>
                <a:gd name="connsiteY18" fmla="*/ 0 h 2285646"/>
                <a:gd name="connsiteX19" fmla="*/ 6569260 w 9066093"/>
                <a:gd name="connsiteY19" fmla="*/ 0 h 2285646"/>
                <a:gd name="connsiteX20" fmla="*/ 7044493 w 9066093"/>
                <a:gd name="connsiteY20" fmla="*/ 287827 h 2285646"/>
                <a:gd name="connsiteX21" fmla="*/ 7221291 w 9066093"/>
                <a:gd name="connsiteY21" fmla="*/ 852167 h 2285646"/>
                <a:gd name="connsiteX22" fmla="*/ 7480831 w 9066093"/>
                <a:gd name="connsiteY22" fmla="*/ 1378318 h 2285646"/>
                <a:gd name="connsiteX23" fmla="*/ 9024632 w 9066093"/>
                <a:gd name="connsiteY23" fmla="*/ 576362 h 2285646"/>
                <a:gd name="connsiteX24" fmla="*/ 9059284 w 9066093"/>
                <a:gd name="connsiteY24" fmla="*/ 577069 h 2285646"/>
                <a:gd name="connsiteX25" fmla="*/ 9058577 w 9066093"/>
                <a:gd name="connsiteY25" fmla="*/ 611722 h 2285646"/>
                <a:gd name="connsiteX26" fmla="*/ 8506260 w 9066093"/>
                <a:gd name="connsiteY26" fmla="*/ 1060082 h 2285646"/>
                <a:gd name="connsiteX27" fmla="*/ 7471637 w 9066093"/>
                <a:gd name="connsiteY27" fmla="*/ 1426407 h 2285646"/>
                <a:gd name="connsiteX28" fmla="*/ 7172495 w 9066093"/>
                <a:gd name="connsiteY28" fmla="*/ 861360 h 2285646"/>
                <a:gd name="connsiteX29" fmla="*/ 6568552 w 9066093"/>
                <a:gd name="connsiteY29" fmla="*/ 48796 h 2285646"/>
                <a:gd name="connsiteX30" fmla="*/ 6557945 w 9066093"/>
                <a:gd name="connsiteY30" fmla="*/ 48796 h 2285646"/>
                <a:gd name="connsiteX31" fmla="*/ 5182455 w 9066093"/>
                <a:gd name="connsiteY31" fmla="*/ 942688 h 2285646"/>
                <a:gd name="connsiteX32" fmla="*/ 4985148 w 9066093"/>
                <a:gd name="connsiteY32" fmla="*/ 1144945 h 2285646"/>
                <a:gd name="connsiteX33" fmla="*/ 4727023 w 9066093"/>
                <a:gd name="connsiteY33" fmla="*/ 1416507 h 2285646"/>
                <a:gd name="connsiteX34" fmla="*/ 3589857 w 9066093"/>
                <a:gd name="connsiteY34" fmla="*/ 2285646 h 22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066093" h="2285646">
                  <a:moveTo>
                    <a:pt x="3589857" y="2285646"/>
                  </a:moveTo>
                  <a:cubicBezTo>
                    <a:pt x="3568641" y="2285646"/>
                    <a:pt x="3547426" y="2283524"/>
                    <a:pt x="3527624" y="2279281"/>
                  </a:cubicBezTo>
                  <a:cubicBezTo>
                    <a:pt x="3318295" y="2236850"/>
                    <a:pt x="3242626" y="1996404"/>
                    <a:pt x="3162713" y="1741815"/>
                  </a:cubicBezTo>
                  <a:cubicBezTo>
                    <a:pt x="3087043" y="1501370"/>
                    <a:pt x="3009252" y="1252438"/>
                    <a:pt x="2817603" y="1121607"/>
                  </a:cubicBezTo>
                  <a:cubicBezTo>
                    <a:pt x="2635147" y="997141"/>
                    <a:pt x="2191030" y="999263"/>
                    <a:pt x="1497982" y="1127265"/>
                  </a:cubicBezTo>
                  <a:cubicBezTo>
                    <a:pt x="931520" y="1232637"/>
                    <a:pt x="336064" y="1398120"/>
                    <a:pt x="49651" y="1477325"/>
                  </a:cubicBezTo>
                  <a:lnTo>
                    <a:pt x="31264" y="1482275"/>
                  </a:lnTo>
                  <a:cubicBezTo>
                    <a:pt x="17827" y="1485811"/>
                    <a:pt x="4391" y="1478032"/>
                    <a:pt x="855" y="1465303"/>
                  </a:cubicBezTo>
                  <a:cubicBezTo>
                    <a:pt x="-2681" y="1451866"/>
                    <a:pt x="5098" y="1438430"/>
                    <a:pt x="17827" y="1434894"/>
                  </a:cubicBezTo>
                  <a:lnTo>
                    <a:pt x="36214" y="1429943"/>
                  </a:lnTo>
                  <a:cubicBezTo>
                    <a:pt x="323335" y="1350031"/>
                    <a:pt x="920205" y="1184548"/>
                    <a:pt x="1489495" y="1079176"/>
                  </a:cubicBezTo>
                  <a:cubicBezTo>
                    <a:pt x="2195981" y="948345"/>
                    <a:pt x="2652120" y="949759"/>
                    <a:pt x="2845891" y="1081297"/>
                  </a:cubicBezTo>
                  <a:cubicBezTo>
                    <a:pt x="3051684" y="1221321"/>
                    <a:pt x="3135840" y="1490055"/>
                    <a:pt x="3210095" y="1727671"/>
                  </a:cubicBezTo>
                  <a:cubicBezTo>
                    <a:pt x="3288593" y="1978725"/>
                    <a:pt x="3356484" y="2195125"/>
                    <a:pt x="3537525" y="2231192"/>
                  </a:cubicBezTo>
                  <a:cubicBezTo>
                    <a:pt x="3676135" y="2258773"/>
                    <a:pt x="3858590" y="2176739"/>
                    <a:pt x="4096207" y="1978725"/>
                  </a:cubicBezTo>
                  <a:cubicBezTo>
                    <a:pt x="4303415" y="1806169"/>
                    <a:pt x="4518401" y="1572089"/>
                    <a:pt x="4690956" y="1383976"/>
                  </a:cubicBezTo>
                  <a:cubicBezTo>
                    <a:pt x="4792085" y="1274361"/>
                    <a:pt x="4879070" y="1178890"/>
                    <a:pt x="4951203" y="1110292"/>
                  </a:cubicBezTo>
                  <a:cubicBezTo>
                    <a:pt x="5007778" y="1056546"/>
                    <a:pt x="5072133" y="988655"/>
                    <a:pt x="5147095" y="909449"/>
                  </a:cubicBezTo>
                  <a:cubicBezTo>
                    <a:pt x="5491498" y="546660"/>
                    <a:pt x="6010578" y="0"/>
                    <a:pt x="6557945" y="0"/>
                  </a:cubicBezTo>
                  <a:cubicBezTo>
                    <a:pt x="6561480" y="0"/>
                    <a:pt x="6565724" y="0"/>
                    <a:pt x="6569260" y="0"/>
                  </a:cubicBezTo>
                  <a:cubicBezTo>
                    <a:pt x="6781418" y="2829"/>
                    <a:pt x="6936293" y="96885"/>
                    <a:pt x="7044493" y="287827"/>
                  </a:cubicBezTo>
                  <a:cubicBezTo>
                    <a:pt x="7136428" y="450482"/>
                    <a:pt x="7181688" y="664054"/>
                    <a:pt x="7221291" y="852167"/>
                  </a:cubicBezTo>
                  <a:cubicBezTo>
                    <a:pt x="7277866" y="1120193"/>
                    <a:pt x="7326663" y="1351445"/>
                    <a:pt x="7480831" y="1378318"/>
                  </a:cubicBezTo>
                  <a:cubicBezTo>
                    <a:pt x="8084066" y="1485811"/>
                    <a:pt x="9015439" y="585555"/>
                    <a:pt x="9024632" y="576362"/>
                  </a:cubicBezTo>
                  <a:cubicBezTo>
                    <a:pt x="9034533" y="567168"/>
                    <a:pt x="9050091" y="567168"/>
                    <a:pt x="9059284" y="577069"/>
                  </a:cubicBezTo>
                  <a:cubicBezTo>
                    <a:pt x="9068478" y="586970"/>
                    <a:pt x="9068478" y="602528"/>
                    <a:pt x="9058577" y="611722"/>
                  </a:cubicBezTo>
                  <a:cubicBezTo>
                    <a:pt x="9056456" y="613843"/>
                    <a:pt x="8818132" y="845802"/>
                    <a:pt x="8506260" y="1060082"/>
                  </a:cubicBezTo>
                  <a:cubicBezTo>
                    <a:pt x="8084773" y="1350738"/>
                    <a:pt x="7736835" y="1473789"/>
                    <a:pt x="7471637" y="1426407"/>
                  </a:cubicBezTo>
                  <a:cubicBezTo>
                    <a:pt x="7284231" y="1393169"/>
                    <a:pt x="7232606" y="1146359"/>
                    <a:pt x="7172495" y="861360"/>
                  </a:cubicBezTo>
                  <a:cubicBezTo>
                    <a:pt x="7092582" y="483012"/>
                    <a:pt x="7002769" y="54454"/>
                    <a:pt x="6568552" y="48796"/>
                  </a:cubicBezTo>
                  <a:cubicBezTo>
                    <a:pt x="6565016" y="48796"/>
                    <a:pt x="6561480" y="48796"/>
                    <a:pt x="6557945" y="48796"/>
                  </a:cubicBezTo>
                  <a:cubicBezTo>
                    <a:pt x="6031793" y="48796"/>
                    <a:pt x="5521200" y="586263"/>
                    <a:pt x="5182455" y="942688"/>
                  </a:cubicBezTo>
                  <a:cubicBezTo>
                    <a:pt x="5107493" y="1021893"/>
                    <a:pt x="5042431" y="1089784"/>
                    <a:pt x="4985148" y="1144945"/>
                  </a:cubicBezTo>
                  <a:cubicBezTo>
                    <a:pt x="4914429" y="1212128"/>
                    <a:pt x="4827444" y="1306892"/>
                    <a:pt x="4727023" y="1416507"/>
                  </a:cubicBezTo>
                  <a:cubicBezTo>
                    <a:pt x="4387571" y="1787783"/>
                    <a:pt x="3929309" y="2285646"/>
                    <a:pt x="3589857" y="2285646"/>
                  </a:cubicBezTo>
                  <a:close/>
                </a:path>
              </a:pathLst>
            </a:custGeom>
            <a:solidFill>
              <a:srgbClr val="000000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83217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7EB69-93E3-14AA-6864-4CBDFAA73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5915" y="310676"/>
            <a:ext cx="6180170" cy="878932"/>
          </a:xfrm>
        </p:spPr>
        <p:txBody>
          <a:bodyPr/>
          <a:lstStyle/>
          <a:p>
            <a:pPr algn="ctr"/>
            <a:r>
              <a:rPr lang="ro-RO" dirty="0"/>
              <a:t>Testarea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9D102-74AF-3FCA-7568-E07CF0793B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415" y="1313894"/>
            <a:ext cx="10473170" cy="523342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	Pentru fiecare arie s-a avut în vedere testarea manuală îndeaproape a câmpurilor specifice fiecăreia. Astfel că, în cazul funcționalităților s-au verificat toate butoanele existente pe platformă, pentru utilizatori s-a asigurat buna navigare în cadrul aplicației, iar în continuare s-au analizat redirectările către diferite pagini pentru a nu exista pagini goale sau inaccesibile.</a:t>
            </a:r>
          </a:p>
          <a:p>
            <a:pPr marL="0" indent="0" algn="just">
              <a:buNone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	De asemenea, compatibilitatea pe diferite browsere și sisteme de operare este esențială, viteza de încărcare și rezistența la stres a aplicației, dar nu în ultimul rând și metodele de securitate implementate în cadrul aplicației web.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A16BE94-9B68-4BF8-9051-5FB85B7B20B5}"/>
              </a:ext>
            </a:extLst>
          </p:cNvPr>
          <p:cNvGrpSpPr/>
          <p:nvPr/>
        </p:nvGrpSpPr>
        <p:grpSpPr>
          <a:xfrm>
            <a:off x="5128236" y="4367813"/>
            <a:ext cx="1935528" cy="1964746"/>
            <a:chOff x="4596745" y="501496"/>
            <a:chExt cx="3509062" cy="3909240"/>
          </a:xfrm>
          <a:solidFill>
            <a:schemeClr val="accent3"/>
          </a:solidFill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B227955-EEF5-47FE-BCC9-805D4BD2B584}"/>
                </a:ext>
              </a:extLst>
            </p:cNvPr>
            <p:cNvSpPr/>
            <p:nvPr/>
          </p:nvSpPr>
          <p:spPr>
            <a:xfrm>
              <a:off x="5382584" y="501496"/>
              <a:ext cx="1871286" cy="1317493"/>
            </a:xfrm>
            <a:custGeom>
              <a:avLst/>
              <a:gdLst>
                <a:gd name="connsiteX0" fmla="*/ 1376075 w 1871286"/>
                <a:gd name="connsiteY0" fmla="*/ 0 h 1317493"/>
                <a:gd name="connsiteX1" fmla="*/ 1460693 w 1871286"/>
                <a:gd name="connsiteY1" fmla="*/ 9645 h 1317493"/>
                <a:gd name="connsiteX2" fmla="*/ 1581895 w 1871286"/>
                <a:gd name="connsiteY2" fmla="*/ 32688 h 1317493"/>
                <a:gd name="connsiteX3" fmla="*/ 1592917 w 1871286"/>
                <a:gd name="connsiteY3" fmla="*/ 47226 h 1317493"/>
                <a:gd name="connsiteX4" fmla="*/ 1592822 w 1871286"/>
                <a:gd name="connsiteY4" fmla="*/ 163249 h 1317493"/>
                <a:gd name="connsiteX5" fmla="*/ 1604653 w 1871286"/>
                <a:gd name="connsiteY5" fmla="*/ 179023 h 1317493"/>
                <a:gd name="connsiteX6" fmla="*/ 1718965 w 1871286"/>
                <a:gd name="connsiteY6" fmla="*/ 220976 h 1317493"/>
                <a:gd name="connsiteX7" fmla="*/ 1732411 w 1871286"/>
                <a:gd name="connsiteY7" fmla="*/ 241453 h 1317493"/>
                <a:gd name="connsiteX8" fmla="*/ 1732126 w 1871286"/>
                <a:gd name="connsiteY8" fmla="*/ 286684 h 1317493"/>
                <a:gd name="connsiteX9" fmla="*/ 1871287 w 1871286"/>
                <a:gd name="connsiteY9" fmla="*/ 286684 h 1317493"/>
                <a:gd name="connsiteX10" fmla="*/ 1871287 w 1871286"/>
                <a:gd name="connsiteY10" fmla="*/ 1310557 h 1317493"/>
                <a:gd name="connsiteX11" fmla="*/ 0 w 1871286"/>
                <a:gd name="connsiteY11" fmla="*/ 1317493 h 1317493"/>
                <a:gd name="connsiteX12" fmla="*/ 0 w 1871286"/>
                <a:gd name="connsiteY12" fmla="*/ 293526 h 1317493"/>
                <a:gd name="connsiteX13" fmla="*/ 134030 w 1871286"/>
                <a:gd name="connsiteY13" fmla="*/ 293526 h 1317493"/>
                <a:gd name="connsiteX14" fmla="*/ 133697 w 1871286"/>
                <a:gd name="connsiteY14" fmla="*/ 249530 h 1317493"/>
                <a:gd name="connsiteX15" fmla="*/ 149091 w 1871286"/>
                <a:gd name="connsiteY15" fmla="*/ 225775 h 1317493"/>
                <a:gd name="connsiteX16" fmla="*/ 260268 w 1871286"/>
                <a:gd name="connsiteY16" fmla="*/ 184059 h 1317493"/>
                <a:gd name="connsiteX17" fmla="*/ 272621 w 1871286"/>
                <a:gd name="connsiteY17" fmla="*/ 167003 h 1317493"/>
                <a:gd name="connsiteX18" fmla="*/ 271148 w 1871286"/>
                <a:gd name="connsiteY18" fmla="*/ 54021 h 1317493"/>
                <a:gd name="connsiteX19" fmla="*/ 284689 w 1871286"/>
                <a:gd name="connsiteY19" fmla="*/ 36536 h 1317493"/>
                <a:gd name="connsiteX20" fmla="*/ 624966 w 1871286"/>
                <a:gd name="connsiteY20" fmla="*/ 3136 h 1317493"/>
                <a:gd name="connsiteX21" fmla="*/ 925809 w 1871286"/>
                <a:gd name="connsiteY21" fmla="*/ 61717 h 1317493"/>
                <a:gd name="connsiteX22" fmla="*/ 941487 w 1871286"/>
                <a:gd name="connsiteY22" fmla="*/ 61575 h 1317493"/>
                <a:gd name="connsiteX23" fmla="*/ 1216104 w 1871286"/>
                <a:gd name="connsiteY23" fmla="*/ 2803 h 1317493"/>
                <a:gd name="connsiteX24" fmla="*/ 1235583 w 1871286"/>
                <a:gd name="connsiteY24" fmla="*/ 0 h 1317493"/>
                <a:gd name="connsiteX25" fmla="*/ 1376075 w 1871286"/>
                <a:gd name="connsiteY25" fmla="*/ 0 h 1317493"/>
                <a:gd name="connsiteX26" fmla="*/ 909085 w 1871286"/>
                <a:gd name="connsiteY26" fmla="*/ 1022162 h 1317493"/>
                <a:gd name="connsiteX27" fmla="*/ 909085 w 1871286"/>
                <a:gd name="connsiteY27" fmla="*/ 1006341 h 1317493"/>
                <a:gd name="connsiteX28" fmla="*/ 904571 w 1871286"/>
                <a:gd name="connsiteY28" fmla="*/ 128709 h 1317493"/>
                <a:gd name="connsiteX29" fmla="*/ 885851 w 1871286"/>
                <a:gd name="connsiteY29" fmla="*/ 103242 h 1317493"/>
                <a:gd name="connsiteX30" fmla="*/ 585484 w 1871286"/>
                <a:gd name="connsiteY30" fmla="*/ 57869 h 1317493"/>
                <a:gd name="connsiteX31" fmla="*/ 331298 w 1871286"/>
                <a:gd name="connsiteY31" fmla="*/ 82812 h 1317493"/>
                <a:gd name="connsiteX32" fmla="*/ 331298 w 1871286"/>
                <a:gd name="connsiteY32" fmla="*/ 993465 h 1317493"/>
                <a:gd name="connsiteX33" fmla="*/ 909085 w 1871286"/>
                <a:gd name="connsiteY33" fmla="*/ 1022162 h 1317493"/>
                <a:gd name="connsiteX34" fmla="*/ 1540227 w 1871286"/>
                <a:gd name="connsiteY34" fmla="*/ 989997 h 1317493"/>
                <a:gd name="connsiteX35" fmla="*/ 1540940 w 1871286"/>
                <a:gd name="connsiteY35" fmla="*/ 975553 h 1317493"/>
                <a:gd name="connsiteX36" fmla="*/ 1537661 w 1871286"/>
                <a:gd name="connsiteY36" fmla="*/ 94785 h 1317493"/>
                <a:gd name="connsiteX37" fmla="*/ 1520652 w 1871286"/>
                <a:gd name="connsiteY37" fmla="*/ 76113 h 1317493"/>
                <a:gd name="connsiteX38" fmla="*/ 1379876 w 1871286"/>
                <a:gd name="connsiteY38" fmla="*/ 59817 h 1317493"/>
                <a:gd name="connsiteX39" fmla="*/ 976598 w 1871286"/>
                <a:gd name="connsiteY39" fmla="*/ 107899 h 1317493"/>
                <a:gd name="connsiteX40" fmla="*/ 960635 w 1871286"/>
                <a:gd name="connsiteY40" fmla="*/ 130324 h 1317493"/>
                <a:gd name="connsiteX41" fmla="*/ 963960 w 1871286"/>
                <a:gd name="connsiteY41" fmla="*/ 1008051 h 1317493"/>
                <a:gd name="connsiteX42" fmla="*/ 964768 w 1871286"/>
                <a:gd name="connsiteY42" fmla="*/ 1024062 h 1317493"/>
                <a:gd name="connsiteX43" fmla="*/ 1249314 w 1871286"/>
                <a:gd name="connsiteY43" fmla="*/ 969567 h 1317493"/>
                <a:gd name="connsiteX44" fmla="*/ 1540227 w 1871286"/>
                <a:gd name="connsiteY44" fmla="*/ 989997 h 1317493"/>
                <a:gd name="connsiteX45" fmla="*/ 274664 w 1871286"/>
                <a:gd name="connsiteY45" fmla="*/ 1059601 h 1317493"/>
                <a:gd name="connsiteX46" fmla="*/ 274664 w 1871286"/>
                <a:gd name="connsiteY46" fmla="*/ 235372 h 1317493"/>
                <a:gd name="connsiteX47" fmla="*/ 205345 w 1871286"/>
                <a:gd name="connsiteY47" fmla="*/ 260648 h 1317493"/>
                <a:gd name="connsiteX48" fmla="*/ 188145 w 1871286"/>
                <a:gd name="connsiteY48" fmla="*/ 285877 h 1317493"/>
                <a:gd name="connsiteX49" fmla="*/ 194322 w 1871286"/>
                <a:gd name="connsiteY49" fmla="*/ 1160658 h 1317493"/>
                <a:gd name="connsiteX50" fmla="*/ 194322 w 1871286"/>
                <a:gd name="connsiteY50" fmla="*/ 1175244 h 1317493"/>
                <a:gd name="connsiteX51" fmla="*/ 204157 w 1871286"/>
                <a:gd name="connsiteY51" fmla="*/ 1172678 h 1317493"/>
                <a:gd name="connsiteX52" fmla="*/ 466515 w 1871286"/>
                <a:gd name="connsiteY52" fmla="*/ 1113859 h 1317493"/>
                <a:gd name="connsiteX53" fmla="*/ 928564 w 1871286"/>
                <a:gd name="connsiteY53" fmla="*/ 1164221 h 1317493"/>
                <a:gd name="connsiteX54" fmla="*/ 945811 w 1871286"/>
                <a:gd name="connsiteY54" fmla="*/ 1164174 h 1317493"/>
                <a:gd name="connsiteX55" fmla="*/ 1247461 w 1871286"/>
                <a:gd name="connsiteY55" fmla="*/ 1108158 h 1317493"/>
                <a:gd name="connsiteX56" fmla="*/ 1596671 w 1871286"/>
                <a:gd name="connsiteY56" fmla="*/ 1142651 h 1317493"/>
                <a:gd name="connsiteX57" fmla="*/ 1679721 w 1871286"/>
                <a:gd name="connsiteY57" fmla="*/ 1168307 h 1317493"/>
                <a:gd name="connsiteX58" fmla="*/ 1679721 w 1871286"/>
                <a:gd name="connsiteY58" fmla="*/ 1149255 h 1317493"/>
                <a:gd name="connsiteX59" fmla="*/ 1678153 w 1871286"/>
                <a:gd name="connsiteY59" fmla="*/ 282123 h 1317493"/>
                <a:gd name="connsiteX60" fmla="*/ 1677963 w 1871286"/>
                <a:gd name="connsiteY60" fmla="*/ 269960 h 1317493"/>
                <a:gd name="connsiteX61" fmla="*/ 1673734 w 1871286"/>
                <a:gd name="connsiteY61" fmla="*/ 261361 h 1317493"/>
                <a:gd name="connsiteX62" fmla="*/ 1594628 w 1871286"/>
                <a:gd name="connsiteY62" fmla="*/ 231571 h 1317493"/>
                <a:gd name="connsiteX63" fmla="*/ 1594628 w 1871286"/>
                <a:gd name="connsiteY63" fmla="*/ 1059696 h 1317493"/>
                <a:gd name="connsiteX64" fmla="*/ 1436795 w 1871286"/>
                <a:gd name="connsiteY64" fmla="*/ 1032329 h 1317493"/>
                <a:gd name="connsiteX65" fmla="*/ 1190067 w 1871286"/>
                <a:gd name="connsiteY65" fmla="*/ 1029241 h 1317493"/>
                <a:gd name="connsiteX66" fmla="*/ 972512 w 1871286"/>
                <a:gd name="connsiteY66" fmla="*/ 1072524 h 1317493"/>
                <a:gd name="connsiteX67" fmla="*/ 902908 w 1871286"/>
                <a:gd name="connsiteY67" fmla="*/ 1072619 h 1317493"/>
                <a:gd name="connsiteX68" fmla="*/ 688251 w 1871286"/>
                <a:gd name="connsiteY68" fmla="*/ 1030714 h 1317493"/>
                <a:gd name="connsiteX69" fmla="*/ 379332 w 1871286"/>
                <a:gd name="connsiteY69" fmla="*/ 1040311 h 1317493"/>
                <a:gd name="connsiteX70" fmla="*/ 274664 w 1871286"/>
                <a:gd name="connsiteY70" fmla="*/ 1059601 h 1317493"/>
                <a:gd name="connsiteX71" fmla="*/ 145148 w 1871286"/>
                <a:gd name="connsiteY71" fmla="*/ 1256726 h 1317493"/>
                <a:gd name="connsiteX72" fmla="*/ 146573 w 1871286"/>
                <a:gd name="connsiteY72" fmla="*/ 1261430 h 1317493"/>
                <a:gd name="connsiteX73" fmla="*/ 1728515 w 1871286"/>
                <a:gd name="connsiteY73" fmla="*/ 1255348 h 1317493"/>
                <a:gd name="connsiteX74" fmla="*/ 1729418 w 1871286"/>
                <a:gd name="connsiteY74" fmla="*/ 1250835 h 1317493"/>
                <a:gd name="connsiteX75" fmla="*/ 1655537 w 1871286"/>
                <a:gd name="connsiteY75" fmla="*/ 1219335 h 1317493"/>
                <a:gd name="connsiteX76" fmla="*/ 1379923 w 1871286"/>
                <a:gd name="connsiteY76" fmla="*/ 1165171 h 1317493"/>
                <a:gd name="connsiteX77" fmla="*/ 947521 w 1871286"/>
                <a:gd name="connsiteY77" fmla="*/ 1221520 h 1317493"/>
                <a:gd name="connsiteX78" fmla="*/ 927471 w 1871286"/>
                <a:gd name="connsiteY78" fmla="*/ 1221615 h 1317493"/>
                <a:gd name="connsiteX79" fmla="*/ 820713 w 1871286"/>
                <a:gd name="connsiteY79" fmla="*/ 1190875 h 1317493"/>
                <a:gd name="connsiteX80" fmla="*/ 484142 w 1871286"/>
                <a:gd name="connsiteY80" fmla="*/ 1168687 h 1317493"/>
                <a:gd name="connsiteX81" fmla="*/ 228245 w 1871286"/>
                <a:gd name="connsiteY81" fmla="*/ 1221330 h 1317493"/>
                <a:gd name="connsiteX82" fmla="*/ 145148 w 1871286"/>
                <a:gd name="connsiteY82" fmla="*/ 1256726 h 1317493"/>
                <a:gd name="connsiteX83" fmla="*/ 1735642 w 1871286"/>
                <a:gd name="connsiteY83" fmla="*/ 343080 h 1317493"/>
                <a:gd name="connsiteX84" fmla="*/ 1735642 w 1871286"/>
                <a:gd name="connsiteY84" fmla="*/ 1254303 h 1317493"/>
                <a:gd name="connsiteX85" fmla="*/ 1815556 w 1871286"/>
                <a:gd name="connsiteY85" fmla="*/ 1254303 h 1317493"/>
                <a:gd name="connsiteX86" fmla="*/ 1815556 w 1871286"/>
                <a:gd name="connsiteY86" fmla="*/ 343080 h 1317493"/>
                <a:gd name="connsiteX87" fmla="*/ 1735642 w 1871286"/>
                <a:gd name="connsiteY87" fmla="*/ 343080 h 1317493"/>
                <a:gd name="connsiteX88" fmla="*/ 136025 w 1871286"/>
                <a:gd name="connsiteY88" fmla="*/ 1260955 h 1317493"/>
                <a:gd name="connsiteX89" fmla="*/ 136025 w 1871286"/>
                <a:gd name="connsiteY89" fmla="*/ 352298 h 1317493"/>
                <a:gd name="connsiteX90" fmla="*/ 56206 w 1871286"/>
                <a:gd name="connsiteY90" fmla="*/ 352298 h 1317493"/>
                <a:gd name="connsiteX91" fmla="*/ 56206 w 1871286"/>
                <a:gd name="connsiteY91" fmla="*/ 1260955 h 1317493"/>
                <a:gd name="connsiteX92" fmla="*/ 136025 w 1871286"/>
                <a:gd name="connsiteY92" fmla="*/ 1260955 h 131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1871286" h="1317493">
                  <a:moveTo>
                    <a:pt x="1376075" y="0"/>
                  </a:moveTo>
                  <a:cubicBezTo>
                    <a:pt x="1404297" y="3136"/>
                    <a:pt x="1432709" y="5036"/>
                    <a:pt x="1460693" y="9645"/>
                  </a:cubicBezTo>
                  <a:cubicBezTo>
                    <a:pt x="1501268" y="16344"/>
                    <a:pt x="1541462" y="25181"/>
                    <a:pt x="1581895" y="32688"/>
                  </a:cubicBezTo>
                  <a:cubicBezTo>
                    <a:pt x="1590827" y="34351"/>
                    <a:pt x="1593012" y="38627"/>
                    <a:pt x="1592917" y="47226"/>
                  </a:cubicBezTo>
                  <a:cubicBezTo>
                    <a:pt x="1592585" y="85901"/>
                    <a:pt x="1593250" y="124575"/>
                    <a:pt x="1592822" y="163249"/>
                  </a:cubicBezTo>
                  <a:cubicBezTo>
                    <a:pt x="1592727" y="172562"/>
                    <a:pt x="1595815" y="175935"/>
                    <a:pt x="1604653" y="179023"/>
                  </a:cubicBezTo>
                  <a:cubicBezTo>
                    <a:pt x="1642994" y="192374"/>
                    <a:pt x="1680861" y="206960"/>
                    <a:pt x="1718965" y="220976"/>
                  </a:cubicBezTo>
                  <a:cubicBezTo>
                    <a:pt x="1728705" y="224539"/>
                    <a:pt x="1733266" y="230241"/>
                    <a:pt x="1732411" y="241453"/>
                  </a:cubicBezTo>
                  <a:cubicBezTo>
                    <a:pt x="1731271" y="256039"/>
                    <a:pt x="1732126" y="270768"/>
                    <a:pt x="1732126" y="286684"/>
                  </a:cubicBezTo>
                  <a:cubicBezTo>
                    <a:pt x="1778449" y="286684"/>
                    <a:pt x="1823443" y="286684"/>
                    <a:pt x="1871287" y="286684"/>
                  </a:cubicBezTo>
                  <a:cubicBezTo>
                    <a:pt x="1871287" y="628149"/>
                    <a:pt x="1871287" y="968331"/>
                    <a:pt x="1871287" y="1310557"/>
                  </a:cubicBezTo>
                  <a:cubicBezTo>
                    <a:pt x="1249599" y="1312837"/>
                    <a:pt x="626534" y="1315165"/>
                    <a:pt x="0" y="1317493"/>
                  </a:cubicBezTo>
                  <a:cubicBezTo>
                    <a:pt x="0" y="975648"/>
                    <a:pt x="0" y="635513"/>
                    <a:pt x="0" y="293526"/>
                  </a:cubicBezTo>
                  <a:cubicBezTo>
                    <a:pt x="42760" y="293526"/>
                    <a:pt x="87754" y="293526"/>
                    <a:pt x="134030" y="293526"/>
                  </a:cubicBezTo>
                  <a:cubicBezTo>
                    <a:pt x="134030" y="277657"/>
                    <a:pt x="135075" y="263499"/>
                    <a:pt x="133697" y="249530"/>
                  </a:cubicBezTo>
                  <a:cubicBezTo>
                    <a:pt x="132415" y="236512"/>
                    <a:pt x="137546" y="230051"/>
                    <a:pt x="149091" y="225775"/>
                  </a:cubicBezTo>
                  <a:cubicBezTo>
                    <a:pt x="186197" y="211996"/>
                    <a:pt x="222971" y="197220"/>
                    <a:pt x="260268" y="184059"/>
                  </a:cubicBezTo>
                  <a:cubicBezTo>
                    <a:pt x="269818" y="180686"/>
                    <a:pt x="272811" y="176743"/>
                    <a:pt x="272621" y="167003"/>
                  </a:cubicBezTo>
                  <a:cubicBezTo>
                    <a:pt x="271813" y="129374"/>
                    <a:pt x="272193" y="91697"/>
                    <a:pt x="271148" y="54021"/>
                  </a:cubicBezTo>
                  <a:cubicBezTo>
                    <a:pt x="270863" y="43188"/>
                    <a:pt x="274616" y="39197"/>
                    <a:pt x="284689" y="36536"/>
                  </a:cubicBezTo>
                  <a:cubicBezTo>
                    <a:pt x="396341" y="6842"/>
                    <a:pt x="510036" y="-1805"/>
                    <a:pt x="624966" y="3136"/>
                  </a:cubicBezTo>
                  <a:cubicBezTo>
                    <a:pt x="728113" y="7602"/>
                    <a:pt x="829218" y="23091"/>
                    <a:pt x="925809" y="61717"/>
                  </a:cubicBezTo>
                  <a:cubicBezTo>
                    <a:pt x="930322" y="63523"/>
                    <a:pt x="936926" y="63428"/>
                    <a:pt x="941487" y="61575"/>
                  </a:cubicBezTo>
                  <a:cubicBezTo>
                    <a:pt x="1029526" y="25466"/>
                    <a:pt x="1121841" y="9740"/>
                    <a:pt x="1216104" y="2803"/>
                  </a:cubicBezTo>
                  <a:cubicBezTo>
                    <a:pt x="1222613" y="2328"/>
                    <a:pt x="1229074" y="950"/>
                    <a:pt x="1235583" y="0"/>
                  </a:cubicBezTo>
                  <a:cubicBezTo>
                    <a:pt x="1282430" y="0"/>
                    <a:pt x="1329276" y="0"/>
                    <a:pt x="1376075" y="0"/>
                  </a:cubicBezTo>
                  <a:close/>
                  <a:moveTo>
                    <a:pt x="909085" y="1022162"/>
                  </a:moveTo>
                  <a:cubicBezTo>
                    <a:pt x="909085" y="1016318"/>
                    <a:pt x="909132" y="1011329"/>
                    <a:pt x="909085" y="1006341"/>
                  </a:cubicBezTo>
                  <a:cubicBezTo>
                    <a:pt x="907469" y="713812"/>
                    <a:pt x="905711" y="421284"/>
                    <a:pt x="904571" y="128709"/>
                  </a:cubicBezTo>
                  <a:cubicBezTo>
                    <a:pt x="904523" y="113695"/>
                    <a:pt x="899440" y="107661"/>
                    <a:pt x="885851" y="103242"/>
                  </a:cubicBezTo>
                  <a:cubicBezTo>
                    <a:pt x="788215" y="71220"/>
                    <a:pt x="687586" y="59532"/>
                    <a:pt x="585484" y="57869"/>
                  </a:cubicBezTo>
                  <a:cubicBezTo>
                    <a:pt x="499298" y="56491"/>
                    <a:pt x="414205" y="66231"/>
                    <a:pt x="331298" y="82812"/>
                  </a:cubicBezTo>
                  <a:cubicBezTo>
                    <a:pt x="331298" y="386838"/>
                    <a:pt x="331298" y="689629"/>
                    <a:pt x="331298" y="993465"/>
                  </a:cubicBezTo>
                  <a:cubicBezTo>
                    <a:pt x="527615" y="958306"/>
                    <a:pt x="719324" y="959114"/>
                    <a:pt x="909085" y="1022162"/>
                  </a:cubicBezTo>
                  <a:close/>
                  <a:moveTo>
                    <a:pt x="1540227" y="989997"/>
                  </a:moveTo>
                  <a:cubicBezTo>
                    <a:pt x="1540512" y="984438"/>
                    <a:pt x="1540940" y="980019"/>
                    <a:pt x="1540940" y="975553"/>
                  </a:cubicBezTo>
                  <a:cubicBezTo>
                    <a:pt x="1539752" y="681980"/>
                    <a:pt x="1538422" y="388359"/>
                    <a:pt x="1537661" y="94785"/>
                  </a:cubicBezTo>
                  <a:cubicBezTo>
                    <a:pt x="1537614" y="81150"/>
                    <a:pt x="1532530" y="77444"/>
                    <a:pt x="1520652" y="76113"/>
                  </a:cubicBezTo>
                  <a:cubicBezTo>
                    <a:pt x="1473711" y="70840"/>
                    <a:pt x="1426960" y="62858"/>
                    <a:pt x="1379876" y="59817"/>
                  </a:cubicBezTo>
                  <a:cubicBezTo>
                    <a:pt x="1242663" y="50932"/>
                    <a:pt x="1107778" y="64378"/>
                    <a:pt x="976598" y="107899"/>
                  </a:cubicBezTo>
                  <a:cubicBezTo>
                    <a:pt x="964483" y="111890"/>
                    <a:pt x="960587" y="117401"/>
                    <a:pt x="960635" y="130324"/>
                  </a:cubicBezTo>
                  <a:cubicBezTo>
                    <a:pt x="962060" y="422900"/>
                    <a:pt x="962915" y="715475"/>
                    <a:pt x="963960" y="1008051"/>
                  </a:cubicBezTo>
                  <a:cubicBezTo>
                    <a:pt x="963960" y="1012850"/>
                    <a:pt x="964436" y="1017696"/>
                    <a:pt x="964768" y="1024062"/>
                  </a:cubicBezTo>
                  <a:cubicBezTo>
                    <a:pt x="1057463" y="989331"/>
                    <a:pt x="1152533" y="974413"/>
                    <a:pt x="1249314" y="969567"/>
                  </a:cubicBezTo>
                  <a:cubicBezTo>
                    <a:pt x="1346618" y="964625"/>
                    <a:pt x="1443351" y="970849"/>
                    <a:pt x="1540227" y="989997"/>
                  </a:cubicBezTo>
                  <a:close/>
                  <a:moveTo>
                    <a:pt x="274664" y="1059601"/>
                  </a:moveTo>
                  <a:cubicBezTo>
                    <a:pt x="274664" y="785792"/>
                    <a:pt x="274664" y="512364"/>
                    <a:pt x="274664" y="235372"/>
                  </a:cubicBezTo>
                  <a:cubicBezTo>
                    <a:pt x="248960" y="244827"/>
                    <a:pt x="227342" y="253379"/>
                    <a:pt x="205345" y="260648"/>
                  </a:cubicBezTo>
                  <a:cubicBezTo>
                    <a:pt x="192421" y="264924"/>
                    <a:pt x="188050" y="271528"/>
                    <a:pt x="188145" y="285877"/>
                  </a:cubicBezTo>
                  <a:cubicBezTo>
                    <a:pt x="190616" y="577454"/>
                    <a:pt x="192421" y="869032"/>
                    <a:pt x="194322" y="1160658"/>
                  </a:cubicBezTo>
                  <a:cubicBezTo>
                    <a:pt x="194369" y="1165171"/>
                    <a:pt x="194322" y="1169638"/>
                    <a:pt x="194322" y="1175244"/>
                  </a:cubicBezTo>
                  <a:cubicBezTo>
                    <a:pt x="198455" y="1174151"/>
                    <a:pt x="201449" y="1173723"/>
                    <a:pt x="204157" y="1172678"/>
                  </a:cubicBezTo>
                  <a:cubicBezTo>
                    <a:pt x="288727" y="1140228"/>
                    <a:pt x="376481" y="1121698"/>
                    <a:pt x="466515" y="1113859"/>
                  </a:cubicBezTo>
                  <a:cubicBezTo>
                    <a:pt x="623826" y="1100176"/>
                    <a:pt x="778333" y="1112434"/>
                    <a:pt x="928564" y="1164221"/>
                  </a:cubicBezTo>
                  <a:cubicBezTo>
                    <a:pt x="933743" y="1166027"/>
                    <a:pt x="940680" y="1166027"/>
                    <a:pt x="945811" y="1164174"/>
                  </a:cubicBezTo>
                  <a:cubicBezTo>
                    <a:pt x="1043352" y="1129205"/>
                    <a:pt x="1144314" y="1112956"/>
                    <a:pt x="1247461" y="1108158"/>
                  </a:cubicBezTo>
                  <a:cubicBezTo>
                    <a:pt x="1365575" y="1102694"/>
                    <a:pt x="1482215" y="1112006"/>
                    <a:pt x="1596671" y="1142651"/>
                  </a:cubicBezTo>
                  <a:cubicBezTo>
                    <a:pt x="1623990" y="1149968"/>
                    <a:pt x="1650786" y="1159328"/>
                    <a:pt x="1679721" y="1168307"/>
                  </a:cubicBezTo>
                  <a:cubicBezTo>
                    <a:pt x="1679721" y="1161228"/>
                    <a:pt x="1679721" y="1155242"/>
                    <a:pt x="1679721" y="1149255"/>
                  </a:cubicBezTo>
                  <a:cubicBezTo>
                    <a:pt x="1679198" y="860195"/>
                    <a:pt x="1678675" y="571135"/>
                    <a:pt x="1678153" y="282123"/>
                  </a:cubicBezTo>
                  <a:cubicBezTo>
                    <a:pt x="1678153" y="278037"/>
                    <a:pt x="1678675" y="273904"/>
                    <a:pt x="1677963" y="269960"/>
                  </a:cubicBezTo>
                  <a:cubicBezTo>
                    <a:pt x="1677393" y="266872"/>
                    <a:pt x="1675967" y="262263"/>
                    <a:pt x="1673734" y="261361"/>
                  </a:cubicBezTo>
                  <a:cubicBezTo>
                    <a:pt x="1647603" y="251146"/>
                    <a:pt x="1621282" y="241501"/>
                    <a:pt x="1594628" y="231571"/>
                  </a:cubicBezTo>
                  <a:cubicBezTo>
                    <a:pt x="1594628" y="510511"/>
                    <a:pt x="1594628" y="785982"/>
                    <a:pt x="1594628" y="1059696"/>
                  </a:cubicBezTo>
                  <a:cubicBezTo>
                    <a:pt x="1541795" y="1050431"/>
                    <a:pt x="1489532" y="1039694"/>
                    <a:pt x="1436795" y="1032329"/>
                  </a:cubicBezTo>
                  <a:cubicBezTo>
                    <a:pt x="1354837" y="1020927"/>
                    <a:pt x="1272357" y="1022162"/>
                    <a:pt x="1190067" y="1029241"/>
                  </a:cubicBezTo>
                  <a:cubicBezTo>
                    <a:pt x="1115997" y="1035655"/>
                    <a:pt x="1042117" y="1045110"/>
                    <a:pt x="972512" y="1072524"/>
                  </a:cubicBezTo>
                  <a:cubicBezTo>
                    <a:pt x="947569" y="1082359"/>
                    <a:pt x="927709" y="1082216"/>
                    <a:pt x="902908" y="1072619"/>
                  </a:cubicBezTo>
                  <a:cubicBezTo>
                    <a:pt x="834159" y="1045918"/>
                    <a:pt x="761324" y="1036795"/>
                    <a:pt x="688251" y="1030714"/>
                  </a:cubicBezTo>
                  <a:cubicBezTo>
                    <a:pt x="584914" y="1022114"/>
                    <a:pt x="481861" y="1024918"/>
                    <a:pt x="379332" y="1040311"/>
                  </a:cubicBezTo>
                  <a:cubicBezTo>
                    <a:pt x="345408" y="1045442"/>
                    <a:pt x="311675" y="1052759"/>
                    <a:pt x="274664" y="1059601"/>
                  </a:cubicBezTo>
                  <a:close/>
                  <a:moveTo>
                    <a:pt x="145148" y="1256726"/>
                  </a:moveTo>
                  <a:cubicBezTo>
                    <a:pt x="145623" y="1258294"/>
                    <a:pt x="146098" y="1259862"/>
                    <a:pt x="146573" y="1261430"/>
                  </a:cubicBezTo>
                  <a:cubicBezTo>
                    <a:pt x="673903" y="1259387"/>
                    <a:pt x="1201185" y="1257344"/>
                    <a:pt x="1728515" y="1255348"/>
                  </a:cubicBezTo>
                  <a:cubicBezTo>
                    <a:pt x="1728800" y="1253828"/>
                    <a:pt x="1729133" y="1252355"/>
                    <a:pt x="1729418" y="1250835"/>
                  </a:cubicBezTo>
                  <a:cubicBezTo>
                    <a:pt x="1704807" y="1240287"/>
                    <a:pt x="1680576" y="1228694"/>
                    <a:pt x="1655537" y="1219335"/>
                  </a:cubicBezTo>
                  <a:cubicBezTo>
                    <a:pt x="1566691" y="1186267"/>
                    <a:pt x="1474234" y="1170113"/>
                    <a:pt x="1379923" y="1165171"/>
                  </a:cubicBezTo>
                  <a:cubicBezTo>
                    <a:pt x="1232448" y="1157427"/>
                    <a:pt x="1087395" y="1169970"/>
                    <a:pt x="947521" y="1221520"/>
                  </a:cubicBezTo>
                  <a:cubicBezTo>
                    <a:pt x="941582" y="1223705"/>
                    <a:pt x="933696" y="1223325"/>
                    <a:pt x="927471" y="1221615"/>
                  </a:cubicBezTo>
                  <a:cubicBezTo>
                    <a:pt x="891790" y="1211685"/>
                    <a:pt x="856727" y="1199095"/>
                    <a:pt x="820713" y="1190875"/>
                  </a:cubicBezTo>
                  <a:cubicBezTo>
                    <a:pt x="709821" y="1165551"/>
                    <a:pt x="597409" y="1160135"/>
                    <a:pt x="484142" y="1168687"/>
                  </a:cubicBezTo>
                  <a:cubicBezTo>
                    <a:pt x="396531" y="1175291"/>
                    <a:pt x="310820" y="1190780"/>
                    <a:pt x="228245" y="1221330"/>
                  </a:cubicBezTo>
                  <a:cubicBezTo>
                    <a:pt x="200023" y="1231688"/>
                    <a:pt x="172799" y="1244801"/>
                    <a:pt x="145148" y="1256726"/>
                  </a:cubicBezTo>
                  <a:close/>
                  <a:moveTo>
                    <a:pt x="1735642" y="343080"/>
                  </a:moveTo>
                  <a:cubicBezTo>
                    <a:pt x="1735642" y="647391"/>
                    <a:pt x="1735642" y="950847"/>
                    <a:pt x="1735642" y="1254303"/>
                  </a:cubicBezTo>
                  <a:cubicBezTo>
                    <a:pt x="1764909" y="1254303"/>
                    <a:pt x="1791088" y="1254303"/>
                    <a:pt x="1815556" y="1254303"/>
                  </a:cubicBezTo>
                  <a:cubicBezTo>
                    <a:pt x="1815556" y="950134"/>
                    <a:pt x="1815556" y="647106"/>
                    <a:pt x="1815556" y="343080"/>
                  </a:cubicBezTo>
                  <a:cubicBezTo>
                    <a:pt x="1786717" y="343080"/>
                    <a:pt x="1760965" y="343080"/>
                    <a:pt x="1735642" y="343080"/>
                  </a:cubicBezTo>
                  <a:close/>
                  <a:moveTo>
                    <a:pt x="136025" y="1260955"/>
                  </a:moveTo>
                  <a:cubicBezTo>
                    <a:pt x="136025" y="956834"/>
                    <a:pt x="136025" y="654471"/>
                    <a:pt x="136025" y="352298"/>
                  </a:cubicBezTo>
                  <a:cubicBezTo>
                    <a:pt x="106996" y="352298"/>
                    <a:pt x="80817" y="352298"/>
                    <a:pt x="56206" y="352298"/>
                  </a:cubicBezTo>
                  <a:cubicBezTo>
                    <a:pt x="56206" y="655991"/>
                    <a:pt x="56206" y="958306"/>
                    <a:pt x="56206" y="1260955"/>
                  </a:cubicBezTo>
                  <a:cubicBezTo>
                    <a:pt x="84903" y="1260955"/>
                    <a:pt x="110702" y="1260955"/>
                    <a:pt x="136025" y="1260955"/>
                  </a:cubicBezTo>
                  <a:close/>
                </a:path>
              </a:pathLst>
            </a:custGeom>
            <a:solidFill>
              <a:schemeClr val="accent1"/>
            </a:solidFill>
            <a:ln w="475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82F0A42-67FA-4A17-B014-B5F4CE1FA22C}"/>
                </a:ext>
              </a:extLst>
            </p:cNvPr>
            <p:cNvSpPr/>
            <p:nvPr/>
          </p:nvSpPr>
          <p:spPr>
            <a:xfrm>
              <a:off x="4596745" y="2476691"/>
              <a:ext cx="422947" cy="1069625"/>
            </a:xfrm>
            <a:custGeom>
              <a:avLst/>
              <a:gdLst>
                <a:gd name="connsiteX0" fmla="*/ 0 w 422947"/>
                <a:gd name="connsiteY0" fmla="*/ 95308 h 1069625"/>
                <a:gd name="connsiteX1" fmla="*/ 6272 w 422947"/>
                <a:gd name="connsiteY1" fmla="*/ 27272 h 1069625"/>
                <a:gd name="connsiteX2" fmla="*/ 9075 w 422947"/>
                <a:gd name="connsiteY2" fmla="*/ 0 h 1069625"/>
                <a:gd name="connsiteX3" fmla="*/ 217127 w 422947"/>
                <a:gd name="connsiteY3" fmla="*/ 21285 h 1069625"/>
                <a:gd name="connsiteX4" fmla="*/ 245302 w 422947"/>
                <a:gd name="connsiteY4" fmla="*/ 509703 h 1069625"/>
                <a:gd name="connsiteX5" fmla="*/ 422947 w 422947"/>
                <a:gd name="connsiteY5" fmla="*/ 963770 h 1069625"/>
                <a:gd name="connsiteX6" fmla="*/ 243401 w 422947"/>
                <a:gd name="connsiteY6" fmla="*/ 1069626 h 1069625"/>
                <a:gd name="connsiteX7" fmla="*/ 236417 w 422947"/>
                <a:gd name="connsiteY7" fmla="*/ 1059696 h 1069625"/>
                <a:gd name="connsiteX8" fmla="*/ 18434 w 422947"/>
                <a:gd name="connsiteY8" fmla="*/ 429836 h 1069625"/>
                <a:gd name="connsiteX9" fmla="*/ 2471 w 422947"/>
                <a:gd name="connsiteY9" fmla="*/ 275139 h 1069625"/>
                <a:gd name="connsiteX10" fmla="*/ 0 w 422947"/>
                <a:gd name="connsiteY10" fmla="*/ 260220 h 1069625"/>
                <a:gd name="connsiteX11" fmla="*/ 0 w 422947"/>
                <a:gd name="connsiteY11" fmla="*/ 95308 h 106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2947" h="1069625">
                  <a:moveTo>
                    <a:pt x="0" y="95308"/>
                  </a:moveTo>
                  <a:cubicBezTo>
                    <a:pt x="2091" y="72645"/>
                    <a:pt x="4133" y="49935"/>
                    <a:pt x="6272" y="27272"/>
                  </a:cubicBezTo>
                  <a:cubicBezTo>
                    <a:pt x="7079" y="18767"/>
                    <a:pt x="8029" y="10310"/>
                    <a:pt x="9075" y="0"/>
                  </a:cubicBezTo>
                  <a:cubicBezTo>
                    <a:pt x="78822" y="7127"/>
                    <a:pt x="147333" y="14111"/>
                    <a:pt x="217127" y="21285"/>
                  </a:cubicBezTo>
                  <a:cubicBezTo>
                    <a:pt x="201354" y="186673"/>
                    <a:pt x="210096" y="349019"/>
                    <a:pt x="245302" y="509703"/>
                  </a:cubicBezTo>
                  <a:cubicBezTo>
                    <a:pt x="280365" y="669769"/>
                    <a:pt x="339137" y="820618"/>
                    <a:pt x="422947" y="963770"/>
                  </a:cubicBezTo>
                  <a:cubicBezTo>
                    <a:pt x="362893" y="999166"/>
                    <a:pt x="303551" y="1034135"/>
                    <a:pt x="243401" y="1069626"/>
                  </a:cubicBezTo>
                  <a:cubicBezTo>
                    <a:pt x="240836" y="1066015"/>
                    <a:pt x="238318" y="1063022"/>
                    <a:pt x="236417" y="1059696"/>
                  </a:cubicBezTo>
                  <a:cubicBezTo>
                    <a:pt x="123197" y="863759"/>
                    <a:pt x="49982" y="653900"/>
                    <a:pt x="18434" y="429836"/>
                  </a:cubicBezTo>
                  <a:cubicBezTo>
                    <a:pt x="11213" y="378524"/>
                    <a:pt x="7744" y="326689"/>
                    <a:pt x="2471" y="275139"/>
                  </a:cubicBezTo>
                  <a:cubicBezTo>
                    <a:pt x="1948" y="270150"/>
                    <a:pt x="855" y="265209"/>
                    <a:pt x="0" y="260220"/>
                  </a:cubicBezTo>
                  <a:cubicBezTo>
                    <a:pt x="0" y="205250"/>
                    <a:pt x="0" y="150279"/>
                    <a:pt x="0" y="95308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EE19C72F-8148-45A9-B494-82BC3E43ECB1}"/>
                </a:ext>
              </a:extLst>
            </p:cNvPr>
            <p:cNvSpPr/>
            <p:nvPr/>
          </p:nvSpPr>
          <p:spPr>
            <a:xfrm>
              <a:off x="5435744" y="1934007"/>
              <a:ext cx="1864314" cy="1864980"/>
            </a:xfrm>
            <a:custGeom>
              <a:avLst/>
              <a:gdLst>
                <a:gd name="connsiteX0" fmla="*/ 931848 w 1864314"/>
                <a:gd name="connsiteY0" fmla="*/ 1864976 h 1864980"/>
                <a:gd name="connsiteX1" fmla="*/ 5 w 1864314"/>
                <a:gd name="connsiteY1" fmla="*/ 928334 h 1864980"/>
                <a:gd name="connsiteX2" fmla="*/ 941398 w 1864314"/>
                <a:gd name="connsiteY2" fmla="*/ 8 h 1864980"/>
                <a:gd name="connsiteX3" fmla="*/ 1864308 w 1864314"/>
                <a:gd name="connsiteY3" fmla="*/ 931755 h 1864980"/>
                <a:gd name="connsiteX4" fmla="*/ 931848 w 1864314"/>
                <a:gd name="connsiteY4" fmla="*/ 1864976 h 1864980"/>
                <a:gd name="connsiteX5" fmla="*/ 425328 w 1864314"/>
                <a:gd name="connsiteY5" fmla="*/ 979362 h 1864980"/>
                <a:gd name="connsiteX6" fmla="*/ 92463 w 1864314"/>
                <a:gd name="connsiteY6" fmla="*/ 979362 h 1864980"/>
                <a:gd name="connsiteX7" fmla="*/ 251911 w 1864314"/>
                <a:gd name="connsiteY7" fmla="*/ 1426777 h 1864980"/>
                <a:gd name="connsiteX8" fmla="*/ 487758 w 1864314"/>
                <a:gd name="connsiteY8" fmla="*/ 1304910 h 1864980"/>
                <a:gd name="connsiteX9" fmla="*/ 425328 w 1864314"/>
                <a:gd name="connsiteY9" fmla="*/ 979362 h 1864980"/>
                <a:gd name="connsiteX10" fmla="*/ 1387673 w 1864314"/>
                <a:gd name="connsiteY10" fmla="*/ 1309804 h 1864980"/>
                <a:gd name="connsiteX11" fmla="*/ 1611975 w 1864314"/>
                <a:gd name="connsiteY11" fmla="*/ 1427157 h 1864980"/>
                <a:gd name="connsiteX12" fmla="*/ 1771613 w 1864314"/>
                <a:gd name="connsiteY12" fmla="*/ 979124 h 1864980"/>
                <a:gd name="connsiteX13" fmla="*/ 1451433 w 1864314"/>
                <a:gd name="connsiteY13" fmla="*/ 979124 h 1864980"/>
                <a:gd name="connsiteX14" fmla="*/ 1387673 w 1864314"/>
                <a:gd name="connsiteY14" fmla="*/ 1309804 h 1864980"/>
                <a:gd name="connsiteX15" fmla="*/ 238893 w 1864314"/>
                <a:gd name="connsiteY15" fmla="*/ 456260 h 1864980"/>
                <a:gd name="connsiteX16" fmla="*/ 92558 w 1864314"/>
                <a:gd name="connsiteY16" fmla="*/ 885194 h 1864980"/>
                <a:gd name="connsiteX17" fmla="*/ 425185 w 1864314"/>
                <a:gd name="connsiteY17" fmla="*/ 885194 h 1864980"/>
                <a:gd name="connsiteX18" fmla="*/ 479159 w 1864314"/>
                <a:gd name="connsiteY18" fmla="*/ 583353 h 1864980"/>
                <a:gd name="connsiteX19" fmla="*/ 238893 w 1864314"/>
                <a:gd name="connsiteY19" fmla="*/ 456260 h 1864980"/>
                <a:gd name="connsiteX20" fmla="*/ 1771661 w 1864314"/>
                <a:gd name="connsiteY20" fmla="*/ 885241 h 1864980"/>
                <a:gd name="connsiteX21" fmla="*/ 1624945 w 1864314"/>
                <a:gd name="connsiteY21" fmla="*/ 455975 h 1864980"/>
                <a:gd name="connsiteX22" fmla="*/ 1394990 w 1864314"/>
                <a:gd name="connsiteY22" fmla="*/ 578935 h 1864980"/>
                <a:gd name="connsiteX23" fmla="*/ 1451386 w 1864314"/>
                <a:gd name="connsiteY23" fmla="*/ 885241 h 1864980"/>
                <a:gd name="connsiteX24" fmla="*/ 1771661 w 1864314"/>
                <a:gd name="connsiteY24" fmla="*/ 885241 h 1864980"/>
                <a:gd name="connsiteX25" fmla="*/ 1359499 w 1864314"/>
                <a:gd name="connsiteY25" fmla="*/ 979172 h 1864980"/>
                <a:gd name="connsiteX26" fmla="*/ 978742 w 1864314"/>
                <a:gd name="connsiteY26" fmla="*/ 979172 h 1864980"/>
                <a:gd name="connsiteX27" fmla="*/ 978742 w 1864314"/>
                <a:gd name="connsiteY27" fmla="*/ 1227609 h 1864980"/>
                <a:gd name="connsiteX28" fmla="*/ 1299872 w 1864314"/>
                <a:gd name="connsiteY28" fmla="*/ 1283102 h 1864980"/>
                <a:gd name="connsiteX29" fmla="*/ 1359499 w 1864314"/>
                <a:gd name="connsiteY29" fmla="*/ 979172 h 1864980"/>
                <a:gd name="connsiteX30" fmla="*/ 576129 w 1864314"/>
                <a:gd name="connsiteY30" fmla="*/ 1279682 h 1864980"/>
                <a:gd name="connsiteX31" fmla="*/ 885809 w 1864314"/>
                <a:gd name="connsiteY31" fmla="*/ 1227372 h 1864980"/>
                <a:gd name="connsiteX32" fmla="*/ 885809 w 1864314"/>
                <a:gd name="connsiteY32" fmla="*/ 979077 h 1864980"/>
                <a:gd name="connsiteX33" fmla="*/ 517263 w 1864314"/>
                <a:gd name="connsiteY33" fmla="*/ 979077 h 1864980"/>
                <a:gd name="connsiteX34" fmla="*/ 576129 w 1864314"/>
                <a:gd name="connsiteY34" fmla="*/ 1279682 h 1864980"/>
                <a:gd name="connsiteX35" fmla="*/ 978219 w 1864314"/>
                <a:gd name="connsiteY35" fmla="*/ 885004 h 1864980"/>
                <a:gd name="connsiteX36" fmla="*/ 1359404 w 1864314"/>
                <a:gd name="connsiteY36" fmla="*/ 885004 h 1864980"/>
                <a:gd name="connsiteX37" fmla="*/ 1307046 w 1864314"/>
                <a:gd name="connsiteY37" fmla="*/ 605969 h 1864980"/>
                <a:gd name="connsiteX38" fmla="*/ 978219 w 1864314"/>
                <a:gd name="connsiteY38" fmla="*/ 663743 h 1864980"/>
                <a:gd name="connsiteX39" fmla="*/ 978219 w 1864314"/>
                <a:gd name="connsiteY39" fmla="*/ 885004 h 1864980"/>
                <a:gd name="connsiteX40" fmla="*/ 885239 w 1864314"/>
                <a:gd name="connsiteY40" fmla="*/ 885431 h 1864980"/>
                <a:gd name="connsiteX41" fmla="*/ 885239 w 1864314"/>
                <a:gd name="connsiteY41" fmla="*/ 663505 h 1864980"/>
                <a:gd name="connsiteX42" fmla="*/ 567055 w 1864314"/>
                <a:gd name="connsiteY42" fmla="*/ 609342 h 1864980"/>
                <a:gd name="connsiteX43" fmla="*/ 517263 w 1864314"/>
                <a:gd name="connsiteY43" fmla="*/ 885431 h 1864980"/>
                <a:gd name="connsiteX44" fmla="*/ 885239 w 1864314"/>
                <a:gd name="connsiteY44" fmla="*/ 885431 h 1864980"/>
                <a:gd name="connsiteX45" fmla="*/ 1275213 w 1864314"/>
                <a:gd name="connsiteY45" fmla="*/ 519878 h 1864980"/>
                <a:gd name="connsiteX46" fmla="*/ 978884 w 1864314"/>
                <a:gd name="connsiteY46" fmla="*/ 91325 h 1864980"/>
                <a:gd name="connsiteX47" fmla="*/ 978884 w 1864314"/>
                <a:gd name="connsiteY47" fmla="*/ 571761 h 1864980"/>
                <a:gd name="connsiteX48" fmla="*/ 1275213 w 1864314"/>
                <a:gd name="connsiteY48" fmla="*/ 519878 h 1864980"/>
                <a:gd name="connsiteX49" fmla="*/ 885382 w 1864314"/>
                <a:gd name="connsiteY49" fmla="*/ 571666 h 1864980"/>
                <a:gd name="connsiteX50" fmla="*/ 885382 w 1864314"/>
                <a:gd name="connsiteY50" fmla="*/ 98119 h 1864980"/>
                <a:gd name="connsiteX51" fmla="*/ 598650 w 1864314"/>
                <a:gd name="connsiteY51" fmla="*/ 522966 h 1864980"/>
                <a:gd name="connsiteX52" fmla="*/ 885382 w 1864314"/>
                <a:gd name="connsiteY52" fmla="*/ 571666 h 1864980"/>
                <a:gd name="connsiteX53" fmla="*/ 979169 w 1864314"/>
                <a:gd name="connsiteY53" fmla="*/ 1321064 h 1864980"/>
                <a:gd name="connsiteX54" fmla="*/ 979169 w 1864314"/>
                <a:gd name="connsiteY54" fmla="*/ 1775511 h 1864980"/>
                <a:gd name="connsiteX55" fmla="*/ 1265236 w 1864314"/>
                <a:gd name="connsiteY55" fmla="*/ 1370096 h 1864980"/>
                <a:gd name="connsiteX56" fmla="*/ 979169 w 1864314"/>
                <a:gd name="connsiteY56" fmla="*/ 1321064 h 1864980"/>
                <a:gd name="connsiteX57" fmla="*/ 609768 w 1864314"/>
                <a:gd name="connsiteY57" fmla="*/ 1365392 h 1864980"/>
                <a:gd name="connsiteX58" fmla="*/ 885049 w 1864314"/>
                <a:gd name="connsiteY58" fmla="*/ 1763919 h 1864980"/>
                <a:gd name="connsiteX59" fmla="*/ 885049 w 1864314"/>
                <a:gd name="connsiteY59" fmla="*/ 1319544 h 1864980"/>
                <a:gd name="connsiteX60" fmla="*/ 609768 w 1864314"/>
                <a:gd name="connsiteY60" fmla="*/ 1365392 h 1864980"/>
                <a:gd name="connsiteX61" fmla="*/ 512131 w 1864314"/>
                <a:gd name="connsiteY61" fmla="*/ 492464 h 1864980"/>
                <a:gd name="connsiteX62" fmla="*/ 748786 w 1864314"/>
                <a:gd name="connsiteY62" fmla="*/ 111374 h 1864980"/>
                <a:gd name="connsiteX63" fmla="*/ 298235 w 1864314"/>
                <a:gd name="connsiteY63" fmla="*/ 379624 h 1864980"/>
                <a:gd name="connsiteX64" fmla="*/ 512131 w 1864314"/>
                <a:gd name="connsiteY64" fmla="*/ 492464 h 1864980"/>
                <a:gd name="connsiteX65" fmla="*/ 1361399 w 1864314"/>
                <a:gd name="connsiteY65" fmla="*/ 488663 h 1864980"/>
                <a:gd name="connsiteX66" fmla="*/ 1565889 w 1864314"/>
                <a:gd name="connsiteY66" fmla="*/ 379624 h 1864980"/>
                <a:gd name="connsiteX67" fmla="*/ 1129448 w 1864314"/>
                <a:gd name="connsiteY67" fmla="*/ 116316 h 1864980"/>
                <a:gd name="connsiteX68" fmla="*/ 1361399 w 1864314"/>
                <a:gd name="connsiteY68" fmla="*/ 488663 h 1864980"/>
                <a:gd name="connsiteX69" fmla="*/ 751114 w 1864314"/>
                <a:gd name="connsiteY69" fmla="*/ 1753704 h 1864980"/>
                <a:gd name="connsiteX70" fmla="*/ 522536 w 1864314"/>
                <a:gd name="connsiteY70" fmla="*/ 1394897 h 1864980"/>
                <a:gd name="connsiteX71" fmla="*/ 313486 w 1864314"/>
                <a:gd name="connsiteY71" fmla="*/ 1502035 h 1864980"/>
                <a:gd name="connsiteX72" fmla="*/ 751114 w 1864314"/>
                <a:gd name="connsiteY72" fmla="*/ 1753704 h 1864980"/>
                <a:gd name="connsiteX73" fmla="*/ 1127928 w 1864314"/>
                <a:gd name="connsiteY73" fmla="*/ 1750378 h 1864980"/>
                <a:gd name="connsiteX74" fmla="*/ 1550827 w 1864314"/>
                <a:gd name="connsiteY74" fmla="*/ 1501798 h 1864980"/>
                <a:gd name="connsiteX75" fmla="*/ 1352514 w 1864314"/>
                <a:gd name="connsiteY75" fmla="*/ 1399316 h 1864980"/>
                <a:gd name="connsiteX76" fmla="*/ 1127928 w 1864314"/>
                <a:gd name="connsiteY76" fmla="*/ 1750378 h 1864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1864314" h="1864980">
                  <a:moveTo>
                    <a:pt x="931848" y="1864976"/>
                  </a:moveTo>
                  <a:cubicBezTo>
                    <a:pt x="413973" y="1863313"/>
                    <a:pt x="-1705" y="1445497"/>
                    <a:pt x="5" y="928334"/>
                  </a:cubicBezTo>
                  <a:cubicBezTo>
                    <a:pt x="1716" y="411409"/>
                    <a:pt x="421005" y="-2035"/>
                    <a:pt x="941398" y="8"/>
                  </a:cubicBezTo>
                  <a:cubicBezTo>
                    <a:pt x="1448915" y="2003"/>
                    <a:pt x="1866256" y="423382"/>
                    <a:pt x="1864308" y="931755"/>
                  </a:cubicBezTo>
                  <a:cubicBezTo>
                    <a:pt x="1862313" y="1449297"/>
                    <a:pt x="1445304" y="1866638"/>
                    <a:pt x="931848" y="1864976"/>
                  </a:cubicBezTo>
                  <a:close/>
                  <a:moveTo>
                    <a:pt x="425328" y="979362"/>
                  </a:moveTo>
                  <a:cubicBezTo>
                    <a:pt x="313391" y="979362"/>
                    <a:pt x="203354" y="979362"/>
                    <a:pt x="92463" y="979362"/>
                  </a:cubicBezTo>
                  <a:cubicBezTo>
                    <a:pt x="103010" y="1146269"/>
                    <a:pt x="156603" y="1295931"/>
                    <a:pt x="251911" y="1426777"/>
                  </a:cubicBezTo>
                  <a:cubicBezTo>
                    <a:pt x="331540" y="1385632"/>
                    <a:pt x="409032" y="1345580"/>
                    <a:pt x="487758" y="1304910"/>
                  </a:cubicBezTo>
                  <a:cubicBezTo>
                    <a:pt x="451887" y="1201905"/>
                    <a:pt x="430839" y="1092582"/>
                    <a:pt x="425328" y="979362"/>
                  </a:cubicBezTo>
                  <a:close/>
                  <a:moveTo>
                    <a:pt x="1387673" y="1309804"/>
                  </a:moveTo>
                  <a:cubicBezTo>
                    <a:pt x="1463454" y="1349429"/>
                    <a:pt x="1537049" y="1387960"/>
                    <a:pt x="1611975" y="1427157"/>
                  </a:cubicBezTo>
                  <a:cubicBezTo>
                    <a:pt x="1707853" y="1294980"/>
                    <a:pt x="1761398" y="1145319"/>
                    <a:pt x="1771613" y="979124"/>
                  </a:cubicBezTo>
                  <a:cubicBezTo>
                    <a:pt x="1664190" y="979124"/>
                    <a:pt x="1558097" y="979124"/>
                    <a:pt x="1451433" y="979124"/>
                  </a:cubicBezTo>
                  <a:cubicBezTo>
                    <a:pt x="1446160" y="1094054"/>
                    <a:pt x="1424494" y="1204851"/>
                    <a:pt x="1387673" y="1309804"/>
                  </a:cubicBezTo>
                  <a:close/>
                  <a:moveTo>
                    <a:pt x="238893" y="456260"/>
                  </a:moveTo>
                  <a:cubicBezTo>
                    <a:pt x="151519" y="583448"/>
                    <a:pt x="102250" y="726791"/>
                    <a:pt x="92558" y="885194"/>
                  </a:cubicBezTo>
                  <a:cubicBezTo>
                    <a:pt x="203924" y="885194"/>
                    <a:pt x="313961" y="885194"/>
                    <a:pt x="425185" y="885194"/>
                  </a:cubicBezTo>
                  <a:cubicBezTo>
                    <a:pt x="430174" y="780526"/>
                    <a:pt x="448324" y="678852"/>
                    <a:pt x="479159" y="583353"/>
                  </a:cubicBezTo>
                  <a:cubicBezTo>
                    <a:pt x="398959" y="540973"/>
                    <a:pt x="320138" y="499258"/>
                    <a:pt x="238893" y="456260"/>
                  </a:cubicBezTo>
                  <a:close/>
                  <a:moveTo>
                    <a:pt x="1771661" y="885241"/>
                  </a:moveTo>
                  <a:cubicBezTo>
                    <a:pt x="1761731" y="726600"/>
                    <a:pt x="1712604" y="582878"/>
                    <a:pt x="1624945" y="455975"/>
                  </a:cubicBezTo>
                  <a:cubicBezTo>
                    <a:pt x="1547359" y="497500"/>
                    <a:pt x="1471816" y="537838"/>
                    <a:pt x="1394990" y="578935"/>
                  </a:cubicBezTo>
                  <a:cubicBezTo>
                    <a:pt x="1427060" y="676191"/>
                    <a:pt x="1446160" y="779196"/>
                    <a:pt x="1451386" y="885241"/>
                  </a:cubicBezTo>
                  <a:cubicBezTo>
                    <a:pt x="1558524" y="885241"/>
                    <a:pt x="1664522" y="885241"/>
                    <a:pt x="1771661" y="885241"/>
                  </a:cubicBezTo>
                  <a:close/>
                  <a:moveTo>
                    <a:pt x="1359499" y="979172"/>
                  </a:moveTo>
                  <a:cubicBezTo>
                    <a:pt x="1231408" y="979172"/>
                    <a:pt x="1105027" y="979172"/>
                    <a:pt x="978742" y="979172"/>
                  </a:cubicBezTo>
                  <a:cubicBezTo>
                    <a:pt x="978742" y="1062507"/>
                    <a:pt x="978742" y="1144701"/>
                    <a:pt x="978742" y="1227609"/>
                  </a:cubicBezTo>
                  <a:cubicBezTo>
                    <a:pt x="1088636" y="1232360"/>
                    <a:pt x="1195346" y="1250605"/>
                    <a:pt x="1299872" y="1283102"/>
                  </a:cubicBezTo>
                  <a:cubicBezTo>
                    <a:pt x="1334650" y="1183898"/>
                    <a:pt x="1354652" y="1083744"/>
                    <a:pt x="1359499" y="979172"/>
                  </a:cubicBezTo>
                  <a:close/>
                  <a:moveTo>
                    <a:pt x="576129" y="1279682"/>
                  </a:moveTo>
                  <a:cubicBezTo>
                    <a:pt x="677756" y="1248657"/>
                    <a:pt x="780761" y="1232503"/>
                    <a:pt x="885809" y="1227372"/>
                  </a:cubicBezTo>
                  <a:cubicBezTo>
                    <a:pt x="885809" y="1143704"/>
                    <a:pt x="885809" y="1061937"/>
                    <a:pt x="885809" y="979077"/>
                  </a:cubicBezTo>
                  <a:cubicBezTo>
                    <a:pt x="762897" y="979077"/>
                    <a:pt x="640555" y="979077"/>
                    <a:pt x="517263" y="979077"/>
                  </a:cubicBezTo>
                  <a:cubicBezTo>
                    <a:pt x="522346" y="1082556"/>
                    <a:pt x="541779" y="1182141"/>
                    <a:pt x="576129" y="1279682"/>
                  </a:cubicBezTo>
                  <a:close/>
                  <a:moveTo>
                    <a:pt x="978219" y="885004"/>
                  </a:moveTo>
                  <a:cubicBezTo>
                    <a:pt x="1106025" y="885004"/>
                    <a:pt x="1232358" y="885004"/>
                    <a:pt x="1359404" y="885004"/>
                  </a:cubicBezTo>
                  <a:cubicBezTo>
                    <a:pt x="1354367" y="789078"/>
                    <a:pt x="1337596" y="696763"/>
                    <a:pt x="1307046" y="605969"/>
                  </a:cubicBezTo>
                  <a:cubicBezTo>
                    <a:pt x="1199052" y="640272"/>
                    <a:pt x="1089918" y="659182"/>
                    <a:pt x="978219" y="663743"/>
                  </a:cubicBezTo>
                  <a:cubicBezTo>
                    <a:pt x="978219" y="738573"/>
                    <a:pt x="978219" y="811171"/>
                    <a:pt x="978219" y="885004"/>
                  </a:cubicBezTo>
                  <a:close/>
                  <a:moveTo>
                    <a:pt x="885239" y="885431"/>
                  </a:moveTo>
                  <a:cubicBezTo>
                    <a:pt x="885239" y="810553"/>
                    <a:pt x="885239" y="737671"/>
                    <a:pt x="885239" y="663505"/>
                  </a:cubicBezTo>
                  <a:cubicBezTo>
                    <a:pt x="776390" y="659657"/>
                    <a:pt x="670915" y="640747"/>
                    <a:pt x="567055" y="609342"/>
                  </a:cubicBezTo>
                  <a:cubicBezTo>
                    <a:pt x="538073" y="700374"/>
                    <a:pt x="521301" y="791501"/>
                    <a:pt x="517263" y="885431"/>
                  </a:cubicBezTo>
                  <a:cubicBezTo>
                    <a:pt x="641078" y="885431"/>
                    <a:pt x="762849" y="885431"/>
                    <a:pt x="885239" y="885431"/>
                  </a:cubicBezTo>
                  <a:close/>
                  <a:moveTo>
                    <a:pt x="1275213" y="519878"/>
                  </a:moveTo>
                  <a:cubicBezTo>
                    <a:pt x="1205371" y="356439"/>
                    <a:pt x="1104790" y="217135"/>
                    <a:pt x="978884" y="91325"/>
                  </a:cubicBezTo>
                  <a:cubicBezTo>
                    <a:pt x="978884" y="254051"/>
                    <a:pt x="978884" y="412407"/>
                    <a:pt x="978884" y="571761"/>
                  </a:cubicBezTo>
                  <a:cubicBezTo>
                    <a:pt x="1080131" y="567770"/>
                    <a:pt x="1177720" y="550428"/>
                    <a:pt x="1275213" y="519878"/>
                  </a:cubicBezTo>
                  <a:close/>
                  <a:moveTo>
                    <a:pt x="885382" y="571666"/>
                  </a:moveTo>
                  <a:cubicBezTo>
                    <a:pt x="885382" y="413215"/>
                    <a:pt x="885382" y="257377"/>
                    <a:pt x="885382" y="98119"/>
                  </a:cubicBezTo>
                  <a:cubicBezTo>
                    <a:pt x="763182" y="223834"/>
                    <a:pt x="665593" y="362092"/>
                    <a:pt x="598650" y="522966"/>
                  </a:cubicBezTo>
                  <a:cubicBezTo>
                    <a:pt x="692960" y="551378"/>
                    <a:pt x="787460" y="568102"/>
                    <a:pt x="885382" y="571666"/>
                  </a:cubicBezTo>
                  <a:close/>
                  <a:moveTo>
                    <a:pt x="979169" y="1321064"/>
                  </a:moveTo>
                  <a:cubicBezTo>
                    <a:pt x="979169" y="1470963"/>
                    <a:pt x="979169" y="1620909"/>
                    <a:pt x="979169" y="1775511"/>
                  </a:cubicBezTo>
                  <a:cubicBezTo>
                    <a:pt x="1099991" y="1654642"/>
                    <a:pt x="1196629" y="1522370"/>
                    <a:pt x="1265236" y="1370096"/>
                  </a:cubicBezTo>
                  <a:cubicBezTo>
                    <a:pt x="1217914" y="1347623"/>
                    <a:pt x="1028581" y="1315315"/>
                    <a:pt x="979169" y="1321064"/>
                  </a:cubicBezTo>
                  <a:close/>
                  <a:moveTo>
                    <a:pt x="609768" y="1365392"/>
                  </a:moveTo>
                  <a:cubicBezTo>
                    <a:pt x="676616" y="1515861"/>
                    <a:pt x="770071" y="1645948"/>
                    <a:pt x="885049" y="1763919"/>
                  </a:cubicBezTo>
                  <a:cubicBezTo>
                    <a:pt x="885049" y="1614210"/>
                    <a:pt x="885049" y="1467209"/>
                    <a:pt x="885049" y="1319544"/>
                  </a:cubicBezTo>
                  <a:cubicBezTo>
                    <a:pt x="791024" y="1323725"/>
                    <a:pt x="700229" y="1338406"/>
                    <a:pt x="609768" y="1365392"/>
                  </a:cubicBezTo>
                  <a:close/>
                  <a:moveTo>
                    <a:pt x="512131" y="492464"/>
                  </a:moveTo>
                  <a:cubicBezTo>
                    <a:pt x="569573" y="352828"/>
                    <a:pt x="649107" y="228348"/>
                    <a:pt x="748786" y="111374"/>
                  </a:cubicBezTo>
                  <a:cubicBezTo>
                    <a:pt x="567672" y="154325"/>
                    <a:pt x="419579" y="243124"/>
                    <a:pt x="298235" y="379624"/>
                  </a:cubicBezTo>
                  <a:cubicBezTo>
                    <a:pt x="366414" y="425378"/>
                    <a:pt x="436303" y="462199"/>
                    <a:pt x="512131" y="492464"/>
                  </a:cubicBezTo>
                  <a:close/>
                  <a:moveTo>
                    <a:pt x="1361399" y="488663"/>
                  </a:moveTo>
                  <a:cubicBezTo>
                    <a:pt x="1434044" y="458873"/>
                    <a:pt x="1501083" y="423287"/>
                    <a:pt x="1565889" y="379624"/>
                  </a:cubicBezTo>
                  <a:cubicBezTo>
                    <a:pt x="1447110" y="246022"/>
                    <a:pt x="1302532" y="157841"/>
                    <a:pt x="1129448" y="116316"/>
                  </a:cubicBezTo>
                  <a:cubicBezTo>
                    <a:pt x="1224566" y="229108"/>
                    <a:pt x="1303673" y="351497"/>
                    <a:pt x="1361399" y="488663"/>
                  </a:cubicBezTo>
                  <a:close/>
                  <a:moveTo>
                    <a:pt x="751114" y="1753704"/>
                  </a:moveTo>
                  <a:cubicBezTo>
                    <a:pt x="656139" y="1643002"/>
                    <a:pt x="579503" y="1525173"/>
                    <a:pt x="522536" y="1394897"/>
                  </a:cubicBezTo>
                  <a:cubicBezTo>
                    <a:pt x="448466" y="1423831"/>
                    <a:pt x="379527" y="1458610"/>
                    <a:pt x="313486" y="1502035"/>
                  </a:cubicBezTo>
                  <a:cubicBezTo>
                    <a:pt x="433975" y="1630221"/>
                    <a:pt x="577697" y="1713509"/>
                    <a:pt x="751114" y="1753704"/>
                  </a:cubicBezTo>
                  <a:close/>
                  <a:moveTo>
                    <a:pt x="1127928" y="1750378"/>
                  </a:moveTo>
                  <a:cubicBezTo>
                    <a:pt x="1295738" y="1708093"/>
                    <a:pt x="1434567" y="1626040"/>
                    <a:pt x="1550827" y="1501798"/>
                  </a:cubicBezTo>
                  <a:cubicBezTo>
                    <a:pt x="1487304" y="1460843"/>
                    <a:pt x="1422451" y="1426920"/>
                    <a:pt x="1352514" y="1399316"/>
                  </a:cubicBezTo>
                  <a:cubicBezTo>
                    <a:pt x="1295976" y="1527026"/>
                    <a:pt x="1221003" y="1641814"/>
                    <a:pt x="1127928" y="1750378"/>
                  </a:cubicBezTo>
                  <a:close/>
                </a:path>
              </a:pathLst>
            </a:custGeom>
            <a:solidFill>
              <a:schemeClr val="accent1"/>
            </a:solidFill>
            <a:ln w="475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11451C58-0245-4B58-B572-7D784BE52C4D}"/>
                </a:ext>
              </a:extLst>
            </p:cNvPr>
            <p:cNvSpPr/>
            <p:nvPr/>
          </p:nvSpPr>
          <p:spPr>
            <a:xfrm>
              <a:off x="7740151" y="2333396"/>
              <a:ext cx="365656" cy="1090673"/>
            </a:xfrm>
            <a:custGeom>
              <a:avLst/>
              <a:gdLst>
                <a:gd name="connsiteX0" fmla="*/ 188193 w 365656"/>
                <a:gd name="connsiteY0" fmla="*/ 1090673 h 1090673"/>
                <a:gd name="connsiteX1" fmla="*/ 0 w 365656"/>
                <a:gd name="connsiteY1" fmla="*/ 998834 h 1090673"/>
                <a:gd name="connsiteX2" fmla="*/ 142107 w 365656"/>
                <a:gd name="connsiteY2" fmla="*/ 528993 h 1090673"/>
                <a:gd name="connsiteX3" fmla="*/ 129231 w 365656"/>
                <a:gd name="connsiteY3" fmla="*/ 38579 h 1090673"/>
                <a:gd name="connsiteX4" fmla="*/ 335003 w 365656"/>
                <a:gd name="connsiteY4" fmla="*/ 0 h 1090673"/>
                <a:gd name="connsiteX5" fmla="*/ 360992 w 365656"/>
                <a:gd name="connsiteY5" fmla="*/ 450361 h 1090673"/>
                <a:gd name="connsiteX6" fmla="*/ 188193 w 365656"/>
                <a:gd name="connsiteY6" fmla="*/ 1090673 h 1090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5656" h="1090673">
                  <a:moveTo>
                    <a:pt x="188193" y="1090673"/>
                  </a:moveTo>
                  <a:cubicBezTo>
                    <a:pt x="124718" y="1059696"/>
                    <a:pt x="63143" y="1029669"/>
                    <a:pt x="0" y="998834"/>
                  </a:cubicBezTo>
                  <a:cubicBezTo>
                    <a:pt x="72503" y="849030"/>
                    <a:pt x="120252" y="692812"/>
                    <a:pt x="142107" y="528993"/>
                  </a:cubicBezTo>
                  <a:cubicBezTo>
                    <a:pt x="163962" y="365411"/>
                    <a:pt x="159401" y="202399"/>
                    <a:pt x="129231" y="38579"/>
                  </a:cubicBezTo>
                  <a:cubicBezTo>
                    <a:pt x="198170" y="25656"/>
                    <a:pt x="265827" y="12971"/>
                    <a:pt x="335003" y="0"/>
                  </a:cubicBezTo>
                  <a:cubicBezTo>
                    <a:pt x="363558" y="149851"/>
                    <a:pt x="372015" y="299655"/>
                    <a:pt x="360992" y="450361"/>
                  </a:cubicBezTo>
                  <a:cubicBezTo>
                    <a:pt x="344553" y="674330"/>
                    <a:pt x="287065" y="887372"/>
                    <a:pt x="188193" y="1090673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7D8D79D-373A-4235-AD4D-9238614C466F}"/>
                </a:ext>
              </a:extLst>
            </p:cNvPr>
            <p:cNvSpPr/>
            <p:nvPr/>
          </p:nvSpPr>
          <p:spPr>
            <a:xfrm>
              <a:off x="5869767" y="4103578"/>
              <a:ext cx="1094474" cy="307158"/>
            </a:xfrm>
            <a:custGeom>
              <a:avLst/>
              <a:gdLst>
                <a:gd name="connsiteX0" fmla="*/ 0 w 1094474"/>
                <a:gd name="connsiteY0" fmla="*/ 239790 h 307158"/>
                <a:gd name="connsiteX1" fmla="*/ 57631 w 1094474"/>
                <a:gd name="connsiteY1" fmla="*/ 38342 h 307158"/>
                <a:gd name="connsiteX2" fmla="*/ 541963 w 1094474"/>
                <a:gd name="connsiteY2" fmla="*/ 96116 h 307158"/>
                <a:gd name="connsiteX3" fmla="*/ 1021449 w 1094474"/>
                <a:gd name="connsiteY3" fmla="*/ 0 h 307158"/>
                <a:gd name="connsiteX4" fmla="*/ 1094474 w 1094474"/>
                <a:gd name="connsiteY4" fmla="*/ 196222 h 307158"/>
                <a:gd name="connsiteX5" fmla="*/ 666966 w 1094474"/>
                <a:gd name="connsiteY5" fmla="*/ 297042 h 307158"/>
                <a:gd name="connsiteX6" fmla="*/ 0 w 1094474"/>
                <a:gd name="connsiteY6" fmla="*/ 239790 h 307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4474" h="307158">
                  <a:moveTo>
                    <a:pt x="0" y="239790"/>
                  </a:moveTo>
                  <a:cubicBezTo>
                    <a:pt x="19480" y="171707"/>
                    <a:pt x="38294" y="105951"/>
                    <a:pt x="57631" y="38342"/>
                  </a:cubicBezTo>
                  <a:cubicBezTo>
                    <a:pt x="216557" y="83763"/>
                    <a:pt x="377859" y="102625"/>
                    <a:pt x="541963" y="96116"/>
                  </a:cubicBezTo>
                  <a:cubicBezTo>
                    <a:pt x="706116" y="89607"/>
                    <a:pt x="865374" y="57394"/>
                    <a:pt x="1021449" y="0"/>
                  </a:cubicBezTo>
                  <a:cubicBezTo>
                    <a:pt x="1045823" y="65423"/>
                    <a:pt x="1069816" y="129849"/>
                    <a:pt x="1094474" y="196222"/>
                  </a:cubicBezTo>
                  <a:cubicBezTo>
                    <a:pt x="955741" y="248247"/>
                    <a:pt x="813396" y="281505"/>
                    <a:pt x="666966" y="297042"/>
                  </a:cubicBezTo>
                  <a:cubicBezTo>
                    <a:pt x="441572" y="321035"/>
                    <a:pt x="219693" y="302505"/>
                    <a:pt x="0" y="239790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8283B3F1-8FC6-4649-9083-915FC7970738}"/>
                </a:ext>
              </a:extLst>
            </p:cNvPr>
            <p:cNvSpPr/>
            <p:nvPr/>
          </p:nvSpPr>
          <p:spPr>
            <a:xfrm>
              <a:off x="4619883" y="1398085"/>
              <a:ext cx="654803" cy="1003299"/>
            </a:xfrm>
            <a:custGeom>
              <a:avLst/>
              <a:gdLst>
                <a:gd name="connsiteX0" fmla="*/ 654803 w 654803"/>
                <a:gd name="connsiteY0" fmla="*/ 149376 h 1003299"/>
                <a:gd name="connsiteX1" fmla="*/ 206770 w 654803"/>
                <a:gd name="connsiteY1" fmla="*/ 1003300 h 1003299"/>
                <a:gd name="connsiteX2" fmla="*/ 0 w 654803"/>
                <a:gd name="connsiteY2" fmla="*/ 968807 h 1003299"/>
                <a:gd name="connsiteX3" fmla="*/ 507755 w 654803"/>
                <a:gd name="connsiteY3" fmla="*/ 0 h 1003299"/>
                <a:gd name="connsiteX4" fmla="*/ 513789 w 654803"/>
                <a:gd name="connsiteY4" fmla="*/ 4609 h 1003299"/>
                <a:gd name="connsiteX5" fmla="*/ 654803 w 654803"/>
                <a:gd name="connsiteY5" fmla="*/ 149376 h 1003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4803" h="1003299">
                  <a:moveTo>
                    <a:pt x="654803" y="149376"/>
                  </a:moveTo>
                  <a:cubicBezTo>
                    <a:pt x="415678" y="386553"/>
                    <a:pt x="266017" y="670007"/>
                    <a:pt x="206770" y="1003300"/>
                  </a:cubicBezTo>
                  <a:cubicBezTo>
                    <a:pt x="138543" y="991945"/>
                    <a:pt x="70697" y="980589"/>
                    <a:pt x="0" y="968807"/>
                  </a:cubicBezTo>
                  <a:cubicBezTo>
                    <a:pt x="66754" y="591185"/>
                    <a:pt x="236417" y="269485"/>
                    <a:pt x="507755" y="0"/>
                  </a:cubicBezTo>
                  <a:cubicBezTo>
                    <a:pt x="510701" y="2233"/>
                    <a:pt x="512411" y="3231"/>
                    <a:pt x="513789" y="4609"/>
                  </a:cubicBezTo>
                  <a:cubicBezTo>
                    <a:pt x="560635" y="52643"/>
                    <a:pt x="607482" y="100772"/>
                    <a:pt x="654803" y="149376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BCF46E6-EC22-4166-BBEA-DB7C720DABAD}"/>
                </a:ext>
              </a:extLst>
            </p:cNvPr>
            <p:cNvSpPr/>
            <p:nvPr/>
          </p:nvSpPr>
          <p:spPr>
            <a:xfrm>
              <a:off x="4898965" y="3522941"/>
              <a:ext cx="935595" cy="785602"/>
            </a:xfrm>
            <a:custGeom>
              <a:avLst/>
              <a:gdLst>
                <a:gd name="connsiteX0" fmla="*/ 865849 w 935595"/>
                <a:gd name="connsiteY0" fmla="*/ 785602 h 785602"/>
                <a:gd name="connsiteX1" fmla="*/ 0 w 935595"/>
                <a:gd name="connsiteY1" fmla="*/ 116926 h 785602"/>
                <a:gd name="connsiteX2" fmla="*/ 85331 w 935595"/>
                <a:gd name="connsiteY2" fmla="*/ 59009 h 785602"/>
                <a:gd name="connsiteX3" fmla="*/ 172419 w 935595"/>
                <a:gd name="connsiteY3" fmla="*/ 0 h 785602"/>
                <a:gd name="connsiteX4" fmla="*/ 935596 w 935595"/>
                <a:gd name="connsiteY4" fmla="*/ 589712 h 785602"/>
                <a:gd name="connsiteX5" fmla="*/ 865849 w 935595"/>
                <a:gd name="connsiteY5" fmla="*/ 785602 h 785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5595" h="785602">
                  <a:moveTo>
                    <a:pt x="865849" y="785602"/>
                  </a:moveTo>
                  <a:cubicBezTo>
                    <a:pt x="540158" y="675898"/>
                    <a:pt x="208908" y="432402"/>
                    <a:pt x="0" y="116926"/>
                  </a:cubicBezTo>
                  <a:cubicBezTo>
                    <a:pt x="28412" y="97636"/>
                    <a:pt x="56871" y="78299"/>
                    <a:pt x="85331" y="59009"/>
                  </a:cubicBezTo>
                  <a:cubicBezTo>
                    <a:pt x="113932" y="39625"/>
                    <a:pt x="142487" y="20287"/>
                    <a:pt x="172419" y="0"/>
                  </a:cubicBezTo>
                  <a:cubicBezTo>
                    <a:pt x="364461" y="277324"/>
                    <a:pt x="618694" y="473500"/>
                    <a:pt x="935596" y="589712"/>
                  </a:cubicBezTo>
                  <a:cubicBezTo>
                    <a:pt x="912078" y="655801"/>
                    <a:pt x="888987" y="720702"/>
                    <a:pt x="865849" y="785602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A7DE1F0B-F380-4B8D-BFB3-B21638158AF1}"/>
                </a:ext>
              </a:extLst>
            </p:cNvPr>
            <p:cNvSpPr/>
            <p:nvPr/>
          </p:nvSpPr>
          <p:spPr>
            <a:xfrm>
              <a:off x="7332218" y="1300734"/>
              <a:ext cx="719513" cy="975600"/>
            </a:xfrm>
            <a:custGeom>
              <a:avLst/>
              <a:gdLst>
                <a:gd name="connsiteX0" fmla="*/ 516450 w 719513"/>
                <a:gd name="connsiteY0" fmla="*/ 975601 h 975600"/>
                <a:gd name="connsiteX1" fmla="*/ 0 w 719513"/>
                <a:gd name="connsiteY1" fmla="*/ 161967 h 975600"/>
                <a:gd name="connsiteX2" fmla="*/ 133032 w 719513"/>
                <a:gd name="connsiteY2" fmla="*/ 0 h 975600"/>
                <a:gd name="connsiteX3" fmla="*/ 719514 w 719513"/>
                <a:gd name="connsiteY3" fmla="*/ 923718 h 975600"/>
                <a:gd name="connsiteX4" fmla="*/ 704310 w 719513"/>
                <a:gd name="connsiteY4" fmla="*/ 928279 h 975600"/>
                <a:gd name="connsiteX5" fmla="*/ 516450 w 719513"/>
                <a:gd name="connsiteY5" fmla="*/ 975601 h 975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9513" h="975600">
                  <a:moveTo>
                    <a:pt x="516450" y="975601"/>
                  </a:moveTo>
                  <a:cubicBezTo>
                    <a:pt x="430882" y="648579"/>
                    <a:pt x="258748" y="378239"/>
                    <a:pt x="0" y="161967"/>
                  </a:cubicBezTo>
                  <a:cubicBezTo>
                    <a:pt x="44376" y="107946"/>
                    <a:pt x="88181" y="54638"/>
                    <a:pt x="133032" y="0"/>
                  </a:cubicBezTo>
                  <a:cubicBezTo>
                    <a:pt x="427223" y="246109"/>
                    <a:pt x="622590" y="552986"/>
                    <a:pt x="719514" y="923718"/>
                  </a:cubicBezTo>
                  <a:cubicBezTo>
                    <a:pt x="712957" y="925713"/>
                    <a:pt x="708681" y="927186"/>
                    <a:pt x="704310" y="928279"/>
                  </a:cubicBezTo>
                  <a:cubicBezTo>
                    <a:pt x="642355" y="943910"/>
                    <a:pt x="580353" y="959542"/>
                    <a:pt x="516450" y="975601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93B37BFE-37EA-4C3C-95E7-B3C140E89E94}"/>
                </a:ext>
              </a:extLst>
            </p:cNvPr>
            <p:cNvSpPr/>
            <p:nvPr/>
          </p:nvSpPr>
          <p:spPr>
            <a:xfrm>
              <a:off x="6981393" y="3418415"/>
              <a:ext cx="895828" cy="840240"/>
            </a:xfrm>
            <a:custGeom>
              <a:avLst/>
              <a:gdLst>
                <a:gd name="connsiteX0" fmla="*/ 85521 w 895828"/>
                <a:gd name="connsiteY0" fmla="*/ 840241 h 840240"/>
                <a:gd name="connsiteX1" fmla="*/ 0 w 895828"/>
                <a:gd name="connsiteY1" fmla="*/ 648437 h 840240"/>
                <a:gd name="connsiteX2" fmla="*/ 408884 w 895828"/>
                <a:gd name="connsiteY2" fmla="*/ 380805 h 840240"/>
                <a:gd name="connsiteX3" fmla="*/ 713290 w 895828"/>
                <a:gd name="connsiteY3" fmla="*/ 0 h 840240"/>
                <a:gd name="connsiteX4" fmla="*/ 895829 w 895828"/>
                <a:gd name="connsiteY4" fmla="*/ 103718 h 840240"/>
                <a:gd name="connsiteX5" fmla="*/ 85521 w 895828"/>
                <a:gd name="connsiteY5" fmla="*/ 840241 h 84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5828" h="840240">
                  <a:moveTo>
                    <a:pt x="85521" y="840241"/>
                  </a:moveTo>
                  <a:cubicBezTo>
                    <a:pt x="56586" y="775340"/>
                    <a:pt x="28507" y="712387"/>
                    <a:pt x="0" y="648437"/>
                  </a:cubicBezTo>
                  <a:cubicBezTo>
                    <a:pt x="151134" y="580543"/>
                    <a:pt x="287207" y="491601"/>
                    <a:pt x="408884" y="380805"/>
                  </a:cubicBezTo>
                  <a:cubicBezTo>
                    <a:pt x="530181" y="270340"/>
                    <a:pt x="631142" y="143437"/>
                    <a:pt x="713290" y="0"/>
                  </a:cubicBezTo>
                  <a:cubicBezTo>
                    <a:pt x="774152" y="34588"/>
                    <a:pt x="834111" y="68654"/>
                    <a:pt x="895829" y="103718"/>
                  </a:cubicBezTo>
                  <a:cubicBezTo>
                    <a:pt x="703360" y="435015"/>
                    <a:pt x="434825" y="680317"/>
                    <a:pt x="85521" y="840241"/>
                  </a:cubicBezTo>
                  <a:close/>
                </a:path>
              </a:pathLst>
            </a:custGeom>
            <a:grpFill/>
            <a:ln w="475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136430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5D638CF-B52E-5BF7-D527-0545401FBA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91" y="155863"/>
            <a:ext cx="11739418" cy="6546273"/>
          </a:xfrm>
        </p:spPr>
      </p:pic>
    </p:spTree>
    <p:extLst>
      <p:ext uri="{BB962C8B-B14F-4D97-AF65-F5344CB8AC3E}">
        <p14:creationId xmlns:p14="http://schemas.microsoft.com/office/powerpoint/2010/main" val="2947752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E1E57-B093-8055-337D-F55361812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9864" y="426085"/>
            <a:ext cx="6233436" cy="985465"/>
          </a:xfrm>
        </p:spPr>
        <p:txBody>
          <a:bodyPr/>
          <a:lstStyle/>
          <a:p>
            <a:pPr algn="ctr"/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Concluzii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3A204-F5A2-0B91-A84D-66A978644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876" y="1634836"/>
            <a:ext cx="10332248" cy="4959927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Aplicația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reprezintă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un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mijloc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ideal de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îmbunătățire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a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activității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în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cadrul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unei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biblioteci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întrucât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aceasta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aduce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beneficii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cititorului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oferindu-i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posibilitatea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de a-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ș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vedea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istoricul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împrumuturilor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cât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ș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bibliotecarilor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prin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automatizarea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unor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sarcini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repetitive,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costisitoare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din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punct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de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vedere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al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timpului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 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 algn="just">
              <a:buNone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	Cu toate acestea, sistemul implementat poate câștiga îmbunătățiri atât pe partea administrativă, cât și pe partea de cititori.</a:t>
            </a:r>
          </a:p>
          <a:p>
            <a:pPr marL="0" indent="0" algn="just">
              <a:buNone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	Astfel că, </a:t>
            </a:r>
            <a:r>
              <a:rPr lang="ro-RO" b="1" dirty="0">
                <a:latin typeface="Cambria" panose="02040503050406030204" pitchFamily="18" charset="0"/>
                <a:ea typeface="Cambria" panose="02040503050406030204" pitchFamily="18" charset="0"/>
              </a:rPr>
              <a:t>administratorul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 ar putea beneficia de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Filtrare și căutare rapidă a cărților și a cititorilor înregistrați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Diagrame grafice pentru datele cheie din aplicație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Sistem de amenzi în caz de nerespectarea condițiilor împrumutului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 algn="just">
              <a:buNone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Iar pe partea de </a:t>
            </a:r>
            <a:r>
              <a:rPr lang="ro-RO" b="1" dirty="0">
                <a:latin typeface="Cambria" panose="02040503050406030204" pitchFamily="18" charset="0"/>
                <a:ea typeface="Cambria" panose="02040503050406030204" pitchFamily="18" charset="0"/>
              </a:rPr>
              <a:t>cititor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, ar putea fi dezvoltate următoarele funcții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Chat activ cu scopul de a afla informații de interes general și nu numai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Posibilitatea efectuării unei rezervări pentru o carte dorită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Dreptul de a prelungi perioada de împrumut a cărții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9732136" y="179268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/>
          </a:p>
        </p:txBody>
      </p:sp>
      <p:sp>
        <p:nvSpPr>
          <p:cNvPr id="6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11262124" y="181395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3117965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9F64B-6977-C0E0-474A-1FA824DBE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0909" y="2790570"/>
            <a:ext cx="9190182" cy="1276859"/>
          </a:xfrm>
          <a:noFill/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5000" b="1" dirty="0">
                <a:gradFill>
                  <a:gsLst>
                    <a:gs pos="89000">
                      <a:schemeClr val="accent3">
                        <a:lumMod val="20000"/>
                        <a:lumOff val="80000"/>
                      </a:schemeClr>
                    </a:gs>
                    <a:gs pos="12000">
                      <a:schemeClr val="bg2">
                        <a:lumMod val="40000"/>
                        <a:lumOff val="60000"/>
                      </a:schemeClr>
                    </a:gs>
                    <a:gs pos="70000">
                      <a:schemeClr val="accent2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effectLst>
                  <a:reflection blurRad="6350" stA="12000" endPos="45500" dir="5400000" sy="-100000" algn="bl" rotWithShape="0"/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V</a:t>
            </a:r>
            <a:r>
              <a:rPr lang="ro-RO" sz="5000" b="1" dirty="0">
                <a:gradFill>
                  <a:gsLst>
                    <a:gs pos="89000">
                      <a:schemeClr val="accent3">
                        <a:lumMod val="20000"/>
                        <a:lumOff val="80000"/>
                      </a:schemeClr>
                    </a:gs>
                    <a:gs pos="12000">
                      <a:schemeClr val="bg2">
                        <a:lumMod val="40000"/>
                        <a:lumOff val="60000"/>
                      </a:schemeClr>
                    </a:gs>
                    <a:gs pos="70000">
                      <a:schemeClr val="accent2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effectLst>
                  <a:reflection blurRad="6350" stA="12000" endPos="45500" dir="5400000" sy="-100000" algn="bl" rotWithShape="0"/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ă mulțumesc pentru atenție</a:t>
            </a:r>
            <a:r>
              <a:rPr lang="ro-RO" sz="5000" b="1" dirty="0">
                <a:gradFill>
                  <a:gsLst>
                    <a:gs pos="89000">
                      <a:schemeClr val="accent3">
                        <a:lumMod val="20000"/>
                        <a:lumOff val="80000"/>
                      </a:schemeClr>
                    </a:gs>
                    <a:gs pos="12000">
                      <a:schemeClr val="bg2">
                        <a:lumMod val="40000"/>
                        <a:lumOff val="60000"/>
                      </a:schemeClr>
                    </a:gs>
                    <a:gs pos="70000">
                      <a:schemeClr val="accent2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effectLst>
                  <a:outerShdw blurRad="50800" dist="50800" dir="5400000" algn="ctr" rotWithShape="0">
                    <a:schemeClr val="accent1"/>
                  </a:outerShdw>
                  <a:reflection blurRad="6350" stA="60000" endA="900" endPos="58000" dir="5400000" sy="-100000" algn="bl" rotWithShape="0"/>
                </a:effectLst>
                <a:latin typeface="Cambria" panose="02040503050406030204" pitchFamily="18" charset="0"/>
                <a:ea typeface="Cambria" panose="020405030504060302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737782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12A9A-72D9-762C-67FE-67F9E3A2D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b="1" dirty="0">
                <a:latin typeface="Cambria" panose="02040503050406030204" pitchFamily="18" charset="0"/>
                <a:ea typeface="Cambria" panose="02040503050406030204" pitchFamily="18" charset="0"/>
              </a:rPr>
              <a:t>CUPRINS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F79FA-6171-6F54-7F0F-20CA39F32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9"/>
            <a:ext cx="4272145" cy="339198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Cambria" panose="02040503050406030204" pitchFamily="18" charset="0"/>
                <a:ea typeface="Cambria" panose="02040503050406030204" pitchFamily="18" charset="0"/>
              </a:rPr>
              <a:t>Analiza problemei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Cambria" panose="02040503050406030204" pitchFamily="18" charset="0"/>
                <a:ea typeface="Cambria" panose="02040503050406030204" pitchFamily="18" charset="0"/>
              </a:rPr>
              <a:t>Specificarea cerințelor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Cambria" panose="02040503050406030204" pitchFamily="18" charset="0"/>
                <a:ea typeface="Cambria" panose="02040503050406030204" pitchFamily="18" charset="0"/>
              </a:rPr>
              <a:t>Proiectarea aplicației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Cambria" panose="02040503050406030204" pitchFamily="18" charset="0"/>
                <a:ea typeface="Cambria" panose="02040503050406030204" pitchFamily="18" charset="0"/>
              </a:rPr>
              <a:t>Implementarea sistemului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ro-RO" sz="2400" dirty="0">
                <a:latin typeface="Cambria" panose="02040503050406030204" pitchFamily="18" charset="0"/>
                <a:ea typeface="Cambria" panose="02040503050406030204" pitchFamily="18" charset="0"/>
              </a:rPr>
              <a:t>Testarea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Concluzii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endParaRPr lang="ro-RO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3D08D90-3F0D-400B-9655-E919E18844AD}"/>
              </a:ext>
            </a:extLst>
          </p:cNvPr>
          <p:cNvGrpSpPr/>
          <p:nvPr/>
        </p:nvGrpSpPr>
        <p:grpSpPr>
          <a:xfrm>
            <a:off x="6312023" y="1"/>
            <a:ext cx="5879978" cy="6858000"/>
            <a:chOff x="6460568" y="0"/>
            <a:chExt cx="5733446" cy="685550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FD96525-5C49-4E23-9D8C-404D53EA2189}"/>
                </a:ext>
              </a:extLst>
            </p:cNvPr>
            <p:cNvGrpSpPr/>
            <p:nvPr/>
          </p:nvGrpSpPr>
          <p:grpSpPr>
            <a:xfrm>
              <a:off x="9294736" y="0"/>
              <a:ext cx="2899278" cy="6855505"/>
              <a:chOff x="9294736" y="0"/>
              <a:chExt cx="2899278" cy="6855505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8F1CF653-8894-4346-A25C-C898717A71CF}"/>
                  </a:ext>
                </a:extLst>
              </p:cNvPr>
              <p:cNvSpPr/>
              <p:nvPr/>
            </p:nvSpPr>
            <p:spPr>
              <a:xfrm>
                <a:off x="9294736" y="0"/>
                <a:ext cx="2899278" cy="6855505"/>
              </a:xfrm>
              <a:custGeom>
                <a:avLst/>
                <a:gdLst>
                  <a:gd name="connsiteX0" fmla="*/ 0 w 2218926"/>
                  <a:gd name="connsiteY0" fmla="*/ 0 h 2285893"/>
                  <a:gd name="connsiteX1" fmla="*/ 2218926 w 2218926"/>
                  <a:gd name="connsiteY1" fmla="*/ 0 h 2285893"/>
                  <a:gd name="connsiteX2" fmla="*/ 2218926 w 2218926"/>
                  <a:gd name="connsiteY2" fmla="*/ 2285893 h 2285893"/>
                  <a:gd name="connsiteX3" fmla="*/ 0 w 2218926"/>
                  <a:gd name="connsiteY3" fmla="*/ 2285893 h 22858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8926" h="2285893">
                    <a:moveTo>
                      <a:pt x="0" y="0"/>
                    </a:moveTo>
                    <a:lnTo>
                      <a:pt x="2218926" y="0"/>
                    </a:lnTo>
                    <a:lnTo>
                      <a:pt x="2218926" y="2285893"/>
                    </a:lnTo>
                    <a:lnTo>
                      <a:pt x="0" y="2285893"/>
                    </a:lnTo>
                    <a:close/>
                  </a:path>
                </a:pathLst>
              </a:custGeom>
              <a:solidFill>
                <a:srgbClr val="9D4E24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9716430-A694-4A90-8CA8-9DF599A29980}"/>
                  </a:ext>
                </a:extLst>
              </p:cNvPr>
              <p:cNvSpPr/>
              <p:nvPr/>
            </p:nvSpPr>
            <p:spPr>
              <a:xfrm>
                <a:off x="9513787" y="0"/>
                <a:ext cx="2461096" cy="2416804"/>
              </a:xfrm>
              <a:prstGeom prst="rect">
                <a:avLst/>
              </a:prstGeom>
              <a:solidFill>
                <a:srgbClr val="723016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7547B1E-FD3E-4739-9C58-146DE3AB2547}"/>
                  </a:ext>
                </a:extLst>
              </p:cNvPr>
              <p:cNvSpPr/>
              <p:nvPr/>
            </p:nvSpPr>
            <p:spPr>
              <a:xfrm>
                <a:off x="9493161" y="2551316"/>
                <a:ext cx="2495913" cy="3376237"/>
              </a:xfrm>
              <a:custGeom>
                <a:avLst/>
                <a:gdLst>
                  <a:gd name="connsiteX0" fmla="*/ 113 w 1325788"/>
                  <a:gd name="connsiteY0" fmla="*/ 3493 h 1793402"/>
                  <a:gd name="connsiteX1" fmla="*/ 0 w 1325788"/>
                  <a:gd name="connsiteY1" fmla="*/ 1489248 h 1793402"/>
                  <a:gd name="connsiteX2" fmla="*/ 1325789 w 1325788"/>
                  <a:gd name="connsiteY2" fmla="*/ 1793403 h 1793402"/>
                  <a:gd name="connsiteX3" fmla="*/ 1314323 w 1325788"/>
                  <a:gd name="connsiteY3" fmla="*/ 0 h 1793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325788" h="1793402">
                    <a:moveTo>
                      <a:pt x="113" y="3493"/>
                    </a:moveTo>
                    <a:lnTo>
                      <a:pt x="0" y="1489248"/>
                    </a:lnTo>
                    <a:lnTo>
                      <a:pt x="1325789" y="1793403"/>
                    </a:lnTo>
                    <a:lnTo>
                      <a:pt x="1314323" y="0"/>
                    </a:lnTo>
                    <a:close/>
                  </a:path>
                </a:pathLst>
              </a:custGeom>
              <a:solidFill>
                <a:srgbClr val="723016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2AD9F643-25F7-4768-A94D-98F90B10CD67}"/>
                  </a:ext>
                </a:extLst>
              </p:cNvPr>
              <p:cNvSpPr/>
              <p:nvPr/>
            </p:nvSpPr>
            <p:spPr>
              <a:xfrm>
                <a:off x="9495178" y="5565439"/>
                <a:ext cx="2479705" cy="1290066"/>
              </a:xfrm>
              <a:custGeom>
                <a:avLst/>
                <a:gdLst>
                  <a:gd name="connsiteX0" fmla="*/ 1313674 w 1317179"/>
                  <a:gd name="connsiteY0" fmla="*/ 685263 h 685262"/>
                  <a:gd name="connsiteX1" fmla="*/ 3662 w 1317179"/>
                  <a:gd name="connsiteY1" fmla="*/ 685263 h 685262"/>
                  <a:gd name="connsiteX2" fmla="*/ 56 w 1317179"/>
                  <a:gd name="connsiteY2" fmla="*/ 675486 h 685262"/>
                  <a:gd name="connsiteX3" fmla="*/ 0 w 1317179"/>
                  <a:gd name="connsiteY3" fmla="*/ 666556 h 685262"/>
                  <a:gd name="connsiteX4" fmla="*/ 0 w 1317179"/>
                  <a:gd name="connsiteY4" fmla="*/ 21086 h 685262"/>
                  <a:gd name="connsiteX5" fmla="*/ 23496 w 1317179"/>
                  <a:gd name="connsiteY5" fmla="*/ 2943 h 685262"/>
                  <a:gd name="connsiteX6" fmla="*/ 1076628 w 1317179"/>
                  <a:gd name="connsiteY6" fmla="*/ 280164 h 685262"/>
                  <a:gd name="connsiteX7" fmla="*/ 1300630 w 1317179"/>
                  <a:gd name="connsiteY7" fmla="*/ 339017 h 685262"/>
                  <a:gd name="connsiteX8" fmla="*/ 1317112 w 1317179"/>
                  <a:gd name="connsiteY8" fmla="*/ 360654 h 685262"/>
                  <a:gd name="connsiteX9" fmla="*/ 1317083 w 1317179"/>
                  <a:gd name="connsiteY9" fmla="*/ 670049 h 685262"/>
                  <a:gd name="connsiteX10" fmla="*/ 1313674 w 1317179"/>
                  <a:gd name="connsiteY10" fmla="*/ 685263 h 685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17179" h="685262">
                    <a:moveTo>
                      <a:pt x="1313674" y="685263"/>
                    </a:moveTo>
                    <a:cubicBezTo>
                      <a:pt x="876994" y="685263"/>
                      <a:pt x="440343" y="685263"/>
                      <a:pt x="3662" y="685263"/>
                    </a:cubicBezTo>
                    <a:cubicBezTo>
                      <a:pt x="901" y="682586"/>
                      <a:pt x="84" y="679177"/>
                      <a:pt x="56" y="675486"/>
                    </a:cubicBezTo>
                    <a:cubicBezTo>
                      <a:pt x="28" y="672500"/>
                      <a:pt x="0" y="669514"/>
                      <a:pt x="0" y="666556"/>
                    </a:cubicBezTo>
                    <a:cubicBezTo>
                      <a:pt x="0" y="451399"/>
                      <a:pt x="0" y="236243"/>
                      <a:pt x="0" y="21086"/>
                    </a:cubicBezTo>
                    <a:cubicBezTo>
                      <a:pt x="0" y="-1649"/>
                      <a:pt x="1549" y="-2861"/>
                      <a:pt x="23496" y="2943"/>
                    </a:cubicBezTo>
                    <a:cubicBezTo>
                      <a:pt x="52852" y="10690"/>
                      <a:pt x="953258" y="247709"/>
                      <a:pt x="1076628" y="280164"/>
                    </a:cubicBezTo>
                    <a:cubicBezTo>
                      <a:pt x="1151286" y="299801"/>
                      <a:pt x="1225944" y="319437"/>
                      <a:pt x="1300630" y="339017"/>
                    </a:cubicBezTo>
                    <a:cubicBezTo>
                      <a:pt x="1315675" y="342962"/>
                      <a:pt x="1317112" y="344708"/>
                      <a:pt x="1317112" y="360654"/>
                    </a:cubicBezTo>
                    <a:cubicBezTo>
                      <a:pt x="1317140" y="463795"/>
                      <a:pt x="1317140" y="566936"/>
                      <a:pt x="1317083" y="670049"/>
                    </a:cubicBezTo>
                    <a:cubicBezTo>
                      <a:pt x="1317112" y="675317"/>
                      <a:pt x="1318013" y="680896"/>
                      <a:pt x="1313674" y="685263"/>
                    </a:cubicBezTo>
                    <a:close/>
                  </a:path>
                </a:pathLst>
              </a:custGeom>
              <a:solidFill>
                <a:srgbClr val="723016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64CA866-B029-47D3-BF7C-05D1504D72D4}"/>
                  </a:ext>
                </a:extLst>
              </p:cNvPr>
              <p:cNvSpPr/>
              <p:nvPr/>
            </p:nvSpPr>
            <p:spPr>
              <a:xfrm>
                <a:off x="11364923" y="3015604"/>
                <a:ext cx="512661" cy="2848066"/>
              </a:xfrm>
              <a:custGeom>
                <a:avLst/>
                <a:gdLst>
                  <a:gd name="connsiteX0" fmla="*/ 267926 w 272317"/>
                  <a:gd name="connsiteY0" fmla="*/ 1492293 h 1512846"/>
                  <a:gd name="connsiteX1" fmla="*/ 266883 w 272317"/>
                  <a:gd name="connsiteY1" fmla="*/ 1492744 h 1512846"/>
                  <a:gd name="connsiteX2" fmla="*/ 256544 w 272317"/>
                  <a:gd name="connsiteY2" fmla="*/ 1497506 h 1512846"/>
                  <a:gd name="connsiteX3" fmla="*/ 191436 w 272317"/>
                  <a:gd name="connsiteY3" fmla="*/ 1508437 h 1512846"/>
                  <a:gd name="connsiteX4" fmla="*/ 172053 w 272317"/>
                  <a:gd name="connsiteY4" fmla="*/ 1508747 h 1512846"/>
                  <a:gd name="connsiteX5" fmla="*/ 161516 w 272317"/>
                  <a:gd name="connsiteY5" fmla="*/ 1510240 h 1512846"/>
                  <a:gd name="connsiteX6" fmla="*/ 98296 w 272317"/>
                  <a:gd name="connsiteY6" fmla="*/ 1502154 h 1512846"/>
                  <a:gd name="connsiteX7" fmla="*/ 21779 w 272317"/>
                  <a:gd name="connsiteY7" fmla="*/ 1481419 h 1512846"/>
                  <a:gd name="connsiteX8" fmla="*/ 14172 w 272317"/>
                  <a:gd name="connsiteY8" fmla="*/ 1472601 h 1512846"/>
                  <a:gd name="connsiteX9" fmla="*/ 11467 w 272317"/>
                  <a:gd name="connsiteY9" fmla="*/ 1450541 h 1512846"/>
                  <a:gd name="connsiteX10" fmla="*/ 10763 w 272317"/>
                  <a:gd name="connsiteY10" fmla="*/ 1432708 h 1512846"/>
                  <a:gd name="connsiteX11" fmla="*/ 8369 w 272317"/>
                  <a:gd name="connsiteY11" fmla="*/ 1129793 h 1512846"/>
                  <a:gd name="connsiteX12" fmla="*/ 6847 w 272317"/>
                  <a:gd name="connsiteY12" fmla="*/ 883195 h 1512846"/>
                  <a:gd name="connsiteX13" fmla="*/ 5072 w 272317"/>
                  <a:gd name="connsiteY13" fmla="*/ 692014 h 1512846"/>
                  <a:gd name="connsiteX14" fmla="*/ 3748 w 272317"/>
                  <a:gd name="connsiteY14" fmla="*/ 507960 h 1512846"/>
                  <a:gd name="connsiteX15" fmla="*/ 1213 w 272317"/>
                  <a:gd name="connsiteY15" fmla="*/ 225611 h 1512846"/>
                  <a:gd name="connsiteX16" fmla="*/ 57 w 272317"/>
                  <a:gd name="connsiteY16" fmla="*/ 53193 h 1512846"/>
                  <a:gd name="connsiteX17" fmla="*/ 565 w 272317"/>
                  <a:gd name="connsiteY17" fmla="*/ 40713 h 1512846"/>
                  <a:gd name="connsiteX18" fmla="*/ 15609 w 272317"/>
                  <a:gd name="connsiteY18" fmla="*/ 21499 h 1512846"/>
                  <a:gd name="connsiteX19" fmla="*/ 89281 w 272317"/>
                  <a:gd name="connsiteY19" fmla="*/ 10455 h 1512846"/>
                  <a:gd name="connsiteX20" fmla="*/ 142669 w 272317"/>
                  <a:gd name="connsiteY20" fmla="*/ 1580 h 1512846"/>
                  <a:gd name="connsiteX21" fmla="*/ 155966 w 272317"/>
                  <a:gd name="connsiteY21" fmla="*/ 341 h 1512846"/>
                  <a:gd name="connsiteX22" fmla="*/ 205917 w 272317"/>
                  <a:gd name="connsiteY22" fmla="*/ 623 h 1512846"/>
                  <a:gd name="connsiteX23" fmla="*/ 254515 w 272317"/>
                  <a:gd name="connsiteY23" fmla="*/ 5158 h 1512846"/>
                  <a:gd name="connsiteX24" fmla="*/ 257727 w 272317"/>
                  <a:gd name="connsiteY24" fmla="*/ 6539 h 1512846"/>
                  <a:gd name="connsiteX25" fmla="*/ 261502 w 272317"/>
                  <a:gd name="connsiteY25" fmla="*/ 21611 h 1512846"/>
                  <a:gd name="connsiteX26" fmla="*/ 261530 w 272317"/>
                  <a:gd name="connsiteY26" fmla="*/ 200425 h 1512846"/>
                  <a:gd name="connsiteX27" fmla="*/ 262094 w 272317"/>
                  <a:gd name="connsiteY27" fmla="*/ 338979 h 1512846"/>
                  <a:gd name="connsiteX28" fmla="*/ 264883 w 272317"/>
                  <a:gd name="connsiteY28" fmla="*/ 596987 h 1512846"/>
                  <a:gd name="connsiteX29" fmla="*/ 265981 w 272317"/>
                  <a:gd name="connsiteY29" fmla="*/ 855332 h 1512846"/>
                  <a:gd name="connsiteX30" fmla="*/ 268461 w 272317"/>
                  <a:gd name="connsiteY30" fmla="*/ 1112438 h 1512846"/>
                  <a:gd name="connsiteX31" fmla="*/ 269559 w 272317"/>
                  <a:gd name="connsiteY31" fmla="*/ 1369910 h 1512846"/>
                  <a:gd name="connsiteX32" fmla="*/ 272180 w 272317"/>
                  <a:gd name="connsiteY32" fmla="*/ 1478601 h 1512846"/>
                  <a:gd name="connsiteX33" fmla="*/ 267926 w 272317"/>
                  <a:gd name="connsiteY33" fmla="*/ 1492293 h 1512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72317" h="1512846">
                    <a:moveTo>
                      <a:pt x="267926" y="1492293"/>
                    </a:moveTo>
                    <a:cubicBezTo>
                      <a:pt x="267559" y="1492406"/>
                      <a:pt x="267221" y="1492547"/>
                      <a:pt x="266883" y="1492744"/>
                    </a:cubicBezTo>
                    <a:cubicBezTo>
                      <a:pt x="263953" y="1495477"/>
                      <a:pt x="260488" y="1496857"/>
                      <a:pt x="256544" y="1497506"/>
                    </a:cubicBezTo>
                    <a:cubicBezTo>
                      <a:pt x="234851" y="1501196"/>
                      <a:pt x="213214" y="1505140"/>
                      <a:pt x="191436" y="1508437"/>
                    </a:cubicBezTo>
                    <a:cubicBezTo>
                      <a:pt x="184984" y="1509423"/>
                      <a:pt x="178505" y="1508634"/>
                      <a:pt x="172053" y="1508747"/>
                    </a:cubicBezTo>
                    <a:cubicBezTo>
                      <a:pt x="168531" y="1509197"/>
                      <a:pt x="164841" y="1509113"/>
                      <a:pt x="161516" y="1510240"/>
                    </a:cubicBezTo>
                    <a:cubicBezTo>
                      <a:pt x="139119" y="1517705"/>
                      <a:pt x="118975" y="1507281"/>
                      <a:pt x="98296" y="1502154"/>
                    </a:cubicBezTo>
                    <a:cubicBezTo>
                      <a:pt x="72659" y="1495815"/>
                      <a:pt x="47303" y="1488237"/>
                      <a:pt x="21779" y="1481419"/>
                    </a:cubicBezTo>
                    <a:cubicBezTo>
                      <a:pt x="16933" y="1480123"/>
                      <a:pt x="13468" y="1478348"/>
                      <a:pt x="14172" y="1472601"/>
                    </a:cubicBezTo>
                    <a:cubicBezTo>
                      <a:pt x="8904" y="1465783"/>
                      <a:pt x="11073" y="1458063"/>
                      <a:pt x="11467" y="1450541"/>
                    </a:cubicBezTo>
                    <a:cubicBezTo>
                      <a:pt x="10876" y="1444597"/>
                      <a:pt x="10763" y="1438652"/>
                      <a:pt x="10763" y="1432708"/>
                    </a:cubicBezTo>
                    <a:cubicBezTo>
                      <a:pt x="11214" y="1331736"/>
                      <a:pt x="9580" y="1230736"/>
                      <a:pt x="8369" y="1129793"/>
                    </a:cubicBezTo>
                    <a:cubicBezTo>
                      <a:pt x="7382" y="1047584"/>
                      <a:pt x="9383" y="965347"/>
                      <a:pt x="6847" y="883195"/>
                    </a:cubicBezTo>
                    <a:cubicBezTo>
                      <a:pt x="4875" y="819440"/>
                      <a:pt x="7495" y="755685"/>
                      <a:pt x="5072" y="692014"/>
                    </a:cubicBezTo>
                    <a:cubicBezTo>
                      <a:pt x="2734" y="630653"/>
                      <a:pt x="4143" y="569321"/>
                      <a:pt x="3748" y="507960"/>
                    </a:cubicBezTo>
                    <a:cubicBezTo>
                      <a:pt x="3156" y="413835"/>
                      <a:pt x="2255" y="319709"/>
                      <a:pt x="1213" y="225611"/>
                    </a:cubicBezTo>
                    <a:cubicBezTo>
                      <a:pt x="593" y="168139"/>
                      <a:pt x="1015" y="110666"/>
                      <a:pt x="57" y="53193"/>
                    </a:cubicBezTo>
                    <a:cubicBezTo>
                      <a:pt x="1" y="49024"/>
                      <a:pt x="-168" y="44854"/>
                      <a:pt x="565" y="40713"/>
                    </a:cubicBezTo>
                    <a:cubicBezTo>
                      <a:pt x="-253" y="25415"/>
                      <a:pt x="593" y="24260"/>
                      <a:pt x="15609" y="21499"/>
                    </a:cubicBezTo>
                    <a:cubicBezTo>
                      <a:pt x="40035" y="17019"/>
                      <a:pt x="64686" y="14005"/>
                      <a:pt x="89281" y="10455"/>
                    </a:cubicBezTo>
                    <a:cubicBezTo>
                      <a:pt x="107086" y="7891"/>
                      <a:pt x="124976" y="5187"/>
                      <a:pt x="142669" y="1580"/>
                    </a:cubicBezTo>
                    <a:cubicBezTo>
                      <a:pt x="147064" y="679"/>
                      <a:pt x="151487" y="341"/>
                      <a:pt x="155966" y="341"/>
                    </a:cubicBezTo>
                    <a:cubicBezTo>
                      <a:pt x="172617" y="341"/>
                      <a:pt x="189351" y="-589"/>
                      <a:pt x="205917" y="623"/>
                    </a:cubicBezTo>
                    <a:cubicBezTo>
                      <a:pt x="222116" y="1806"/>
                      <a:pt x="238259" y="3947"/>
                      <a:pt x="254515" y="5158"/>
                    </a:cubicBezTo>
                    <a:cubicBezTo>
                      <a:pt x="255670" y="5440"/>
                      <a:pt x="256741" y="5891"/>
                      <a:pt x="257727" y="6539"/>
                    </a:cubicBezTo>
                    <a:cubicBezTo>
                      <a:pt x="262263" y="10737"/>
                      <a:pt x="261502" y="16315"/>
                      <a:pt x="261502" y="21611"/>
                    </a:cubicBezTo>
                    <a:cubicBezTo>
                      <a:pt x="261587" y="81225"/>
                      <a:pt x="261530" y="140811"/>
                      <a:pt x="261530" y="200425"/>
                    </a:cubicBezTo>
                    <a:cubicBezTo>
                      <a:pt x="261530" y="246628"/>
                      <a:pt x="258938" y="293001"/>
                      <a:pt x="262094" y="338979"/>
                    </a:cubicBezTo>
                    <a:cubicBezTo>
                      <a:pt x="268010" y="425019"/>
                      <a:pt x="263868" y="511003"/>
                      <a:pt x="264883" y="596987"/>
                    </a:cubicBezTo>
                    <a:cubicBezTo>
                      <a:pt x="265897" y="683111"/>
                      <a:pt x="262009" y="769377"/>
                      <a:pt x="265981" y="855332"/>
                    </a:cubicBezTo>
                    <a:cubicBezTo>
                      <a:pt x="269926" y="941119"/>
                      <a:pt x="267418" y="1026764"/>
                      <a:pt x="268461" y="1112438"/>
                    </a:cubicBezTo>
                    <a:cubicBezTo>
                      <a:pt x="269503" y="1198253"/>
                      <a:pt x="266855" y="1284152"/>
                      <a:pt x="269559" y="1369910"/>
                    </a:cubicBezTo>
                    <a:cubicBezTo>
                      <a:pt x="270686" y="1406113"/>
                      <a:pt x="271391" y="1442371"/>
                      <a:pt x="272180" y="1478601"/>
                    </a:cubicBezTo>
                    <a:cubicBezTo>
                      <a:pt x="272292" y="1483475"/>
                      <a:pt x="273250" y="1488941"/>
                      <a:pt x="267926" y="1492293"/>
                    </a:cubicBezTo>
                    <a:close/>
                  </a:path>
                </a:pathLst>
              </a:custGeom>
              <a:solidFill>
                <a:srgbClr val="CAC45D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BE1004C6-0215-42D2-99E1-59648AB04946}"/>
                  </a:ext>
                </a:extLst>
              </p:cNvPr>
              <p:cNvSpPr/>
              <p:nvPr/>
            </p:nvSpPr>
            <p:spPr>
              <a:xfrm>
                <a:off x="10771548" y="2760809"/>
                <a:ext cx="1185547" cy="2942500"/>
              </a:xfrm>
              <a:custGeom>
                <a:avLst/>
                <a:gdLst>
                  <a:gd name="connsiteX0" fmla="*/ 569171 w 629743"/>
                  <a:gd name="connsiteY0" fmla="*/ 142671 h 1563008"/>
                  <a:gd name="connsiteX1" fmla="*/ 491780 w 629743"/>
                  <a:gd name="connsiteY1" fmla="*/ 138868 h 1563008"/>
                  <a:gd name="connsiteX2" fmla="*/ 428475 w 629743"/>
                  <a:gd name="connsiteY2" fmla="*/ 145545 h 1563008"/>
                  <a:gd name="connsiteX3" fmla="*/ 397147 w 629743"/>
                  <a:gd name="connsiteY3" fmla="*/ 150419 h 1563008"/>
                  <a:gd name="connsiteX4" fmla="*/ 335195 w 629743"/>
                  <a:gd name="connsiteY4" fmla="*/ 159913 h 1563008"/>
                  <a:gd name="connsiteX5" fmla="*/ 332574 w 629743"/>
                  <a:gd name="connsiteY5" fmla="*/ 160307 h 1563008"/>
                  <a:gd name="connsiteX6" fmla="*/ 318009 w 629743"/>
                  <a:gd name="connsiteY6" fmla="*/ 174929 h 1563008"/>
                  <a:gd name="connsiteX7" fmla="*/ 308430 w 629743"/>
                  <a:gd name="connsiteY7" fmla="*/ 178676 h 1563008"/>
                  <a:gd name="connsiteX8" fmla="*/ 264650 w 629743"/>
                  <a:gd name="connsiteY8" fmla="*/ 178113 h 1563008"/>
                  <a:gd name="connsiteX9" fmla="*/ 262959 w 629743"/>
                  <a:gd name="connsiteY9" fmla="*/ 177690 h 1563008"/>
                  <a:gd name="connsiteX10" fmla="*/ 232645 w 629743"/>
                  <a:gd name="connsiteY10" fmla="*/ 182508 h 1563008"/>
                  <a:gd name="connsiteX11" fmla="*/ 226137 w 629743"/>
                  <a:gd name="connsiteY11" fmla="*/ 189579 h 1563008"/>
                  <a:gd name="connsiteX12" fmla="*/ 225968 w 629743"/>
                  <a:gd name="connsiteY12" fmla="*/ 202088 h 1563008"/>
                  <a:gd name="connsiteX13" fmla="*/ 225968 w 629743"/>
                  <a:gd name="connsiteY13" fmla="*/ 925568 h 1563008"/>
                  <a:gd name="connsiteX14" fmla="*/ 225799 w 629743"/>
                  <a:gd name="connsiteY14" fmla="*/ 938978 h 1563008"/>
                  <a:gd name="connsiteX15" fmla="*/ 219742 w 629743"/>
                  <a:gd name="connsiteY15" fmla="*/ 948670 h 1563008"/>
                  <a:gd name="connsiteX16" fmla="*/ 219601 w 629743"/>
                  <a:gd name="connsiteY16" fmla="*/ 900438 h 1563008"/>
                  <a:gd name="connsiteX17" fmla="*/ 221883 w 629743"/>
                  <a:gd name="connsiteY17" fmla="*/ 952248 h 1563008"/>
                  <a:gd name="connsiteX18" fmla="*/ 222362 w 629743"/>
                  <a:gd name="connsiteY18" fmla="*/ 961151 h 1563008"/>
                  <a:gd name="connsiteX19" fmla="*/ 222362 w 629743"/>
                  <a:gd name="connsiteY19" fmla="*/ 1528130 h 1563008"/>
                  <a:gd name="connsiteX20" fmla="*/ 220953 w 629743"/>
                  <a:gd name="connsiteY20" fmla="*/ 1540470 h 1563008"/>
                  <a:gd name="connsiteX21" fmla="*/ 210360 w 629743"/>
                  <a:gd name="connsiteY21" fmla="*/ 1547795 h 1563008"/>
                  <a:gd name="connsiteX22" fmla="*/ 142745 w 629743"/>
                  <a:gd name="connsiteY22" fmla="*/ 1562163 h 1563008"/>
                  <a:gd name="connsiteX23" fmla="*/ 125194 w 629743"/>
                  <a:gd name="connsiteY23" fmla="*/ 1563008 h 1563008"/>
                  <a:gd name="connsiteX24" fmla="*/ 112657 w 629743"/>
                  <a:gd name="connsiteY24" fmla="*/ 1559599 h 1563008"/>
                  <a:gd name="connsiteX25" fmla="*/ 58875 w 629743"/>
                  <a:gd name="connsiteY25" fmla="*/ 1549739 h 1563008"/>
                  <a:gd name="connsiteX26" fmla="*/ 40900 w 629743"/>
                  <a:gd name="connsiteY26" fmla="*/ 1546640 h 1563008"/>
                  <a:gd name="connsiteX27" fmla="*/ 31913 w 629743"/>
                  <a:gd name="connsiteY27" fmla="*/ 1534497 h 1563008"/>
                  <a:gd name="connsiteX28" fmla="*/ 29913 w 629743"/>
                  <a:gd name="connsiteY28" fmla="*/ 1527229 h 1563008"/>
                  <a:gd name="connsiteX29" fmla="*/ 25236 w 629743"/>
                  <a:gd name="connsiteY29" fmla="*/ 1499366 h 1563008"/>
                  <a:gd name="connsiteX30" fmla="*/ 24616 w 629743"/>
                  <a:gd name="connsiteY30" fmla="*/ 1315256 h 1563008"/>
                  <a:gd name="connsiteX31" fmla="*/ 20982 w 629743"/>
                  <a:gd name="connsiteY31" fmla="*/ 1102043 h 1563008"/>
                  <a:gd name="connsiteX32" fmla="*/ 17827 w 629743"/>
                  <a:gd name="connsiteY32" fmla="*/ 899536 h 1563008"/>
                  <a:gd name="connsiteX33" fmla="*/ 13742 w 629743"/>
                  <a:gd name="connsiteY33" fmla="*/ 672942 h 1563008"/>
                  <a:gd name="connsiteX34" fmla="*/ 10389 w 629743"/>
                  <a:gd name="connsiteY34" fmla="*/ 452573 h 1563008"/>
                  <a:gd name="connsiteX35" fmla="*/ 6783 w 629743"/>
                  <a:gd name="connsiteY35" fmla="*/ 271534 h 1563008"/>
                  <a:gd name="connsiteX36" fmla="*/ 3881 w 629743"/>
                  <a:gd name="connsiteY36" fmla="*/ 215611 h 1563008"/>
                  <a:gd name="connsiteX37" fmla="*/ 4445 w 629743"/>
                  <a:gd name="connsiteY37" fmla="*/ 204032 h 1563008"/>
                  <a:gd name="connsiteX38" fmla="*/ 4247 w 629743"/>
                  <a:gd name="connsiteY38" fmla="*/ 94186 h 1563008"/>
                  <a:gd name="connsiteX39" fmla="*/ 303 w 629743"/>
                  <a:gd name="connsiteY39" fmla="*/ 32064 h 1563008"/>
                  <a:gd name="connsiteX40" fmla="*/ 9572 w 629743"/>
                  <a:gd name="connsiteY40" fmla="*/ 15442 h 1563008"/>
                  <a:gd name="connsiteX41" fmla="*/ 19602 w 629743"/>
                  <a:gd name="connsiteY41" fmla="*/ 14259 h 1563008"/>
                  <a:gd name="connsiteX42" fmla="*/ 44507 w 629743"/>
                  <a:gd name="connsiteY42" fmla="*/ 11357 h 1563008"/>
                  <a:gd name="connsiteX43" fmla="*/ 112460 w 629743"/>
                  <a:gd name="connsiteY43" fmla="*/ 2624 h 1563008"/>
                  <a:gd name="connsiteX44" fmla="*/ 187907 w 629743"/>
                  <a:gd name="connsiteY44" fmla="*/ 3074 h 1563008"/>
                  <a:gd name="connsiteX45" fmla="*/ 199514 w 629743"/>
                  <a:gd name="connsiteY45" fmla="*/ 3328 h 1563008"/>
                  <a:gd name="connsiteX46" fmla="*/ 348859 w 629743"/>
                  <a:gd name="connsiteY46" fmla="*/ 3553 h 1563008"/>
                  <a:gd name="connsiteX47" fmla="*/ 546238 w 629743"/>
                  <a:gd name="connsiteY47" fmla="*/ 6991 h 1563008"/>
                  <a:gd name="connsiteX48" fmla="*/ 555028 w 629743"/>
                  <a:gd name="connsiteY48" fmla="*/ 8343 h 1563008"/>
                  <a:gd name="connsiteX49" fmla="*/ 568579 w 629743"/>
                  <a:gd name="connsiteY49" fmla="*/ 11526 h 1563008"/>
                  <a:gd name="connsiteX50" fmla="*/ 623685 w 629743"/>
                  <a:gd name="connsiteY50" fmla="*/ 11526 h 1563008"/>
                  <a:gd name="connsiteX51" fmla="*/ 628446 w 629743"/>
                  <a:gd name="connsiteY51" fmla="*/ 23246 h 1563008"/>
                  <a:gd name="connsiteX52" fmla="*/ 584469 w 629743"/>
                  <a:gd name="connsiteY52" fmla="*/ 42066 h 1563008"/>
                  <a:gd name="connsiteX53" fmla="*/ 573988 w 629743"/>
                  <a:gd name="connsiteY53" fmla="*/ 48320 h 1563008"/>
                  <a:gd name="connsiteX54" fmla="*/ 572213 w 629743"/>
                  <a:gd name="connsiteY54" fmla="*/ 59674 h 1563008"/>
                  <a:gd name="connsiteX55" fmla="*/ 572185 w 629743"/>
                  <a:gd name="connsiteY55" fmla="*/ 131149 h 1563008"/>
                  <a:gd name="connsiteX56" fmla="*/ 569171 w 629743"/>
                  <a:gd name="connsiteY56" fmla="*/ 142671 h 15630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629743" h="1563008">
                    <a:moveTo>
                      <a:pt x="569171" y="142671"/>
                    </a:moveTo>
                    <a:cubicBezTo>
                      <a:pt x="543252" y="143967"/>
                      <a:pt x="517727" y="138502"/>
                      <a:pt x="491780" y="138868"/>
                    </a:cubicBezTo>
                    <a:cubicBezTo>
                      <a:pt x="470340" y="139150"/>
                      <a:pt x="449520" y="142446"/>
                      <a:pt x="428475" y="145545"/>
                    </a:cubicBezTo>
                    <a:cubicBezTo>
                      <a:pt x="418051" y="147066"/>
                      <a:pt x="407627" y="149066"/>
                      <a:pt x="397147" y="150419"/>
                    </a:cubicBezTo>
                    <a:cubicBezTo>
                      <a:pt x="376440" y="153123"/>
                      <a:pt x="355592" y="155067"/>
                      <a:pt x="335195" y="159913"/>
                    </a:cubicBezTo>
                    <a:cubicBezTo>
                      <a:pt x="334321" y="160110"/>
                      <a:pt x="333392" y="160448"/>
                      <a:pt x="332574" y="160307"/>
                    </a:cubicBezTo>
                    <a:cubicBezTo>
                      <a:pt x="320770" y="158307"/>
                      <a:pt x="316967" y="164167"/>
                      <a:pt x="318009" y="174929"/>
                    </a:cubicBezTo>
                    <a:cubicBezTo>
                      <a:pt x="315643" y="178282"/>
                      <a:pt x="312037" y="178704"/>
                      <a:pt x="308430" y="178676"/>
                    </a:cubicBezTo>
                    <a:cubicBezTo>
                      <a:pt x="293837" y="178564"/>
                      <a:pt x="279215" y="179493"/>
                      <a:pt x="264650" y="178113"/>
                    </a:cubicBezTo>
                    <a:cubicBezTo>
                      <a:pt x="264058" y="178056"/>
                      <a:pt x="263241" y="177465"/>
                      <a:pt x="262959" y="177690"/>
                    </a:cubicBezTo>
                    <a:cubicBezTo>
                      <a:pt x="253888" y="185832"/>
                      <a:pt x="242759" y="181043"/>
                      <a:pt x="232645" y="182508"/>
                    </a:cubicBezTo>
                    <a:cubicBezTo>
                      <a:pt x="228335" y="183128"/>
                      <a:pt x="226391" y="185438"/>
                      <a:pt x="226137" y="189579"/>
                    </a:cubicBezTo>
                    <a:cubicBezTo>
                      <a:pt x="225884" y="193749"/>
                      <a:pt x="225968" y="197918"/>
                      <a:pt x="225968" y="202088"/>
                    </a:cubicBezTo>
                    <a:cubicBezTo>
                      <a:pt x="225968" y="443248"/>
                      <a:pt x="225968" y="684408"/>
                      <a:pt x="225968" y="925568"/>
                    </a:cubicBezTo>
                    <a:cubicBezTo>
                      <a:pt x="225968" y="930048"/>
                      <a:pt x="226109" y="934527"/>
                      <a:pt x="225799" y="938978"/>
                    </a:cubicBezTo>
                    <a:cubicBezTo>
                      <a:pt x="225546" y="942500"/>
                      <a:pt x="224982" y="945965"/>
                      <a:pt x="219742" y="948670"/>
                    </a:cubicBezTo>
                    <a:cubicBezTo>
                      <a:pt x="219460" y="931175"/>
                      <a:pt x="219714" y="914806"/>
                      <a:pt x="219601" y="900438"/>
                    </a:cubicBezTo>
                    <a:cubicBezTo>
                      <a:pt x="221094" y="916356"/>
                      <a:pt x="216812" y="934414"/>
                      <a:pt x="221883" y="952248"/>
                    </a:cubicBezTo>
                    <a:cubicBezTo>
                      <a:pt x="222700" y="955121"/>
                      <a:pt x="222362" y="958164"/>
                      <a:pt x="222362" y="961151"/>
                    </a:cubicBezTo>
                    <a:cubicBezTo>
                      <a:pt x="222390" y="1150134"/>
                      <a:pt x="222390" y="1339118"/>
                      <a:pt x="222362" y="1528130"/>
                    </a:cubicBezTo>
                    <a:cubicBezTo>
                      <a:pt x="222362" y="1532272"/>
                      <a:pt x="222728" y="1536498"/>
                      <a:pt x="220953" y="1540470"/>
                    </a:cubicBezTo>
                    <a:cubicBezTo>
                      <a:pt x="218643" y="1544668"/>
                      <a:pt x="214812" y="1546950"/>
                      <a:pt x="210360" y="1547795"/>
                    </a:cubicBezTo>
                    <a:cubicBezTo>
                      <a:pt x="187709" y="1552077"/>
                      <a:pt x="165340" y="1557684"/>
                      <a:pt x="142745" y="1562163"/>
                    </a:cubicBezTo>
                    <a:cubicBezTo>
                      <a:pt x="136942" y="1563318"/>
                      <a:pt x="130941" y="1560445"/>
                      <a:pt x="125194" y="1563008"/>
                    </a:cubicBezTo>
                    <a:cubicBezTo>
                      <a:pt x="121390" y="1560445"/>
                      <a:pt x="116967" y="1560445"/>
                      <a:pt x="112657" y="1559599"/>
                    </a:cubicBezTo>
                    <a:cubicBezTo>
                      <a:pt x="94767" y="1556162"/>
                      <a:pt x="76511" y="1554725"/>
                      <a:pt x="58875" y="1549739"/>
                    </a:cubicBezTo>
                    <a:cubicBezTo>
                      <a:pt x="53015" y="1548077"/>
                      <a:pt x="46591" y="1547063"/>
                      <a:pt x="40900" y="1546640"/>
                    </a:cubicBezTo>
                    <a:cubicBezTo>
                      <a:pt x="31096" y="1545907"/>
                      <a:pt x="31998" y="1540695"/>
                      <a:pt x="31913" y="1534497"/>
                    </a:cubicBezTo>
                    <a:cubicBezTo>
                      <a:pt x="31885" y="1531962"/>
                      <a:pt x="32787" y="1529032"/>
                      <a:pt x="29913" y="1527229"/>
                    </a:cubicBezTo>
                    <a:cubicBezTo>
                      <a:pt x="25743" y="1518383"/>
                      <a:pt x="25236" y="1509001"/>
                      <a:pt x="25236" y="1499366"/>
                    </a:cubicBezTo>
                    <a:cubicBezTo>
                      <a:pt x="25405" y="1437977"/>
                      <a:pt x="27997" y="1376447"/>
                      <a:pt x="24616" y="1315256"/>
                    </a:cubicBezTo>
                    <a:cubicBezTo>
                      <a:pt x="20672" y="1244119"/>
                      <a:pt x="25687" y="1172898"/>
                      <a:pt x="20982" y="1102043"/>
                    </a:cubicBezTo>
                    <a:cubicBezTo>
                      <a:pt x="16503" y="1034456"/>
                      <a:pt x="21517" y="966926"/>
                      <a:pt x="17827" y="899536"/>
                    </a:cubicBezTo>
                    <a:cubicBezTo>
                      <a:pt x="13685" y="823977"/>
                      <a:pt x="17996" y="748276"/>
                      <a:pt x="13742" y="672942"/>
                    </a:cubicBezTo>
                    <a:cubicBezTo>
                      <a:pt x="9572" y="599382"/>
                      <a:pt x="15150" y="525851"/>
                      <a:pt x="10389" y="452573"/>
                    </a:cubicBezTo>
                    <a:cubicBezTo>
                      <a:pt x="6473" y="392142"/>
                      <a:pt x="9966" y="331768"/>
                      <a:pt x="6783" y="271534"/>
                    </a:cubicBezTo>
                    <a:cubicBezTo>
                      <a:pt x="5797" y="252940"/>
                      <a:pt x="4078" y="234290"/>
                      <a:pt x="3881" y="215611"/>
                    </a:cubicBezTo>
                    <a:cubicBezTo>
                      <a:pt x="3825" y="211723"/>
                      <a:pt x="3881" y="207863"/>
                      <a:pt x="4445" y="204032"/>
                    </a:cubicBezTo>
                    <a:cubicBezTo>
                      <a:pt x="3261" y="167407"/>
                      <a:pt x="3346" y="130782"/>
                      <a:pt x="4247" y="94186"/>
                    </a:cubicBezTo>
                    <a:cubicBezTo>
                      <a:pt x="4755" y="73225"/>
                      <a:pt x="-1415" y="52969"/>
                      <a:pt x="303" y="32064"/>
                    </a:cubicBezTo>
                    <a:cubicBezTo>
                      <a:pt x="895" y="24908"/>
                      <a:pt x="1627" y="18288"/>
                      <a:pt x="9572" y="15442"/>
                    </a:cubicBezTo>
                    <a:cubicBezTo>
                      <a:pt x="12868" y="14710"/>
                      <a:pt x="16165" y="13808"/>
                      <a:pt x="19602" y="14259"/>
                    </a:cubicBezTo>
                    <a:cubicBezTo>
                      <a:pt x="28194" y="15780"/>
                      <a:pt x="36590" y="15696"/>
                      <a:pt x="44507" y="11357"/>
                    </a:cubicBezTo>
                    <a:cubicBezTo>
                      <a:pt x="67383" y="10202"/>
                      <a:pt x="89921" y="5892"/>
                      <a:pt x="112460" y="2624"/>
                    </a:cubicBezTo>
                    <a:cubicBezTo>
                      <a:pt x="137900" y="-1095"/>
                      <a:pt x="162776" y="-785"/>
                      <a:pt x="187907" y="3074"/>
                    </a:cubicBezTo>
                    <a:cubicBezTo>
                      <a:pt x="191738" y="3666"/>
                      <a:pt x="195654" y="3328"/>
                      <a:pt x="199514" y="3328"/>
                    </a:cubicBezTo>
                    <a:cubicBezTo>
                      <a:pt x="249295" y="3328"/>
                      <a:pt x="299077" y="2483"/>
                      <a:pt x="348859" y="3553"/>
                    </a:cubicBezTo>
                    <a:cubicBezTo>
                      <a:pt x="414642" y="4962"/>
                      <a:pt x="480398" y="8286"/>
                      <a:pt x="546238" y="6991"/>
                    </a:cubicBezTo>
                    <a:cubicBezTo>
                      <a:pt x="549224" y="6934"/>
                      <a:pt x="552183" y="7244"/>
                      <a:pt x="555028" y="8343"/>
                    </a:cubicBezTo>
                    <a:cubicBezTo>
                      <a:pt x="559113" y="11188"/>
                      <a:pt x="563762" y="11526"/>
                      <a:pt x="568579" y="11526"/>
                    </a:cubicBezTo>
                    <a:cubicBezTo>
                      <a:pt x="586948" y="11442"/>
                      <a:pt x="605317" y="11442"/>
                      <a:pt x="623685" y="11526"/>
                    </a:cubicBezTo>
                    <a:cubicBezTo>
                      <a:pt x="627460" y="11555"/>
                      <a:pt x="632024" y="21669"/>
                      <a:pt x="628446" y="23246"/>
                    </a:cubicBezTo>
                    <a:cubicBezTo>
                      <a:pt x="613825" y="29642"/>
                      <a:pt x="599316" y="36234"/>
                      <a:pt x="584469" y="42066"/>
                    </a:cubicBezTo>
                    <a:cubicBezTo>
                      <a:pt x="580665" y="43559"/>
                      <a:pt x="576524" y="44630"/>
                      <a:pt x="573988" y="48320"/>
                    </a:cubicBezTo>
                    <a:cubicBezTo>
                      <a:pt x="571904" y="51898"/>
                      <a:pt x="572213" y="55814"/>
                      <a:pt x="572213" y="59674"/>
                    </a:cubicBezTo>
                    <a:cubicBezTo>
                      <a:pt x="572213" y="83508"/>
                      <a:pt x="572270" y="107314"/>
                      <a:pt x="572185" y="131149"/>
                    </a:cubicBezTo>
                    <a:cubicBezTo>
                      <a:pt x="572072" y="135093"/>
                      <a:pt x="573002" y="139516"/>
                      <a:pt x="569171" y="142671"/>
                    </a:cubicBezTo>
                    <a:close/>
                  </a:path>
                </a:pathLst>
              </a:custGeom>
              <a:solidFill>
                <a:srgbClr val="9C2689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7C000E71-5341-4BA5-8E4D-E937E13D21CB}"/>
                  </a:ext>
                </a:extLst>
              </p:cNvPr>
              <p:cNvSpPr/>
              <p:nvPr/>
            </p:nvSpPr>
            <p:spPr>
              <a:xfrm>
                <a:off x="10569416" y="3133761"/>
                <a:ext cx="262834" cy="2516787"/>
              </a:xfrm>
              <a:custGeom>
                <a:avLst/>
                <a:gdLst>
                  <a:gd name="connsiteX0" fmla="*/ 114744 w 139613"/>
                  <a:gd name="connsiteY0" fmla="*/ 5503 h 1336876"/>
                  <a:gd name="connsiteX1" fmla="*/ 115336 w 139613"/>
                  <a:gd name="connsiteY1" fmla="*/ 33197 h 1336876"/>
                  <a:gd name="connsiteX2" fmla="*/ 119393 w 139613"/>
                  <a:gd name="connsiteY2" fmla="*/ 226773 h 1336876"/>
                  <a:gd name="connsiteX3" fmla="*/ 123112 w 139613"/>
                  <a:gd name="connsiteY3" fmla="*/ 455988 h 1336876"/>
                  <a:gd name="connsiteX4" fmla="*/ 126464 w 139613"/>
                  <a:gd name="connsiteY4" fmla="*/ 656664 h 1336876"/>
                  <a:gd name="connsiteX5" fmla="*/ 130324 w 139613"/>
                  <a:gd name="connsiteY5" fmla="*/ 884977 h 1336876"/>
                  <a:gd name="connsiteX6" fmla="*/ 133733 w 139613"/>
                  <a:gd name="connsiteY6" fmla="*/ 1085709 h 1336876"/>
                  <a:gd name="connsiteX7" fmla="*/ 136832 w 139613"/>
                  <a:gd name="connsiteY7" fmla="*/ 1312388 h 1336876"/>
                  <a:gd name="connsiteX8" fmla="*/ 137311 w 139613"/>
                  <a:gd name="connsiteY8" fmla="*/ 1329151 h 1336876"/>
                  <a:gd name="connsiteX9" fmla="*/ 119646 w 139613"/>
                  <a:gd name="connsiteY9" fmla="*/ 1333856 h 1336876"/>
                  <a:gd name="connsiteX10" fmla="*/ 76429 w 139613"/>
                  <a:gd name="connsiteY10" fmla="*/ 1331574 h 1336876"/>
                  <a:gd name="connsiteX11" fmla="*/ 40988 w 139613"/>
                  <a:gd name="connsiteY11" fmla="*/ 1322418 h 1336876"/>
                  <a:gd name="connsiteX12" fmla="*/ 21408 w 139613"/>
                  <a:gd name="connsiteY12" fmla="*/ 1317910 h 1336876"/>
                  <a:gd name="connsiteX13" fmla="*/ 14364 w 139613"/>
                  <a:gd name="connsiteY13" fmla="*/ 1309261 h 1336876"/>
                  <a:gd name="connsiteX14" fmla="*/ 14477 w 139613"/>
                  <a:gd name="connsiteY14" fmla="*/ 1295879 h 1336876"/>
                  <a:gd name="connsiteX15" fmla="*/ 12618 w 139613"/>
                  <a:gd name="connsiteY15" fmla="*/ 1134307 h 1336876"/>
                  <a:gd name="connsiteX16" fmla="*/ 11406 w 139613"/>
                  <a:gd name="connsiteY16" fmla="*/ 1125630 h 1336876"/>
                  <a:gd name="connsiteX17" fmla="*/ 10786 w 139613"/>
                  <a:gd name="connsiteY17" fmla="*/ 1075369 h 1336876"/>
                  <a:gd name="connsiteX18" fmla="*/ 7490 w 139613"/>
                  <a:gd name="connsiteY18" fmla="*/ 1066438 h 1336876"/>
                  <a:gd name="connsiteX19" fmla="*/ 8025 w 139613"/>
                  <a:gd name="connsiteY19" fmla="*/ 1009614 h 1336876"/>
                  <a:gd name="connsiteX20" fmla="*/ 8392 w 139613"/>
                  <a:gd name="connsiteY20" fmla="*/ 925743 h 1336876"/>
                  <a:gd name="connsiteX21" fmla="*/ 7490 w 139613"/>
                  <a:gd name="connsiteY21" fmla="*/ 904360 h 1336876"/>
                  <a:gd name="connsiteX22" fmla="*/ 6504 w 139613"/>
                  <a:gd name="connsiteY22" fmla="*/ 901176 h 1336876"/>
                  <a:gd name="connsiteX23" fmla="*/ 6307 w 139613"/>
                  <a:gd name="connsiteY23" fmla="*/ 878215 h 1336876"/>
                  <a:gd name="connsiteX24" fmla="*/ 6307 w 139613"/>
                  <a:gd name="connsiteY24" fmla="*/ 850070 h 1336876"/>
                  <a:gd name="connsiteX25" fmla="*/ 6307 w 139613"/>
                  <a:gd name="connsiteY25" fmla="*/ 824969 h 1336876"/>
                  <a:gd name="connsiteX26" fmla="*/ 6251 w 139613"/>
                  <a:gd name="connsiteY26" fmla="*/ 796288 h 1336876"/>
                  <a:gd name="connsiteX27" fmla="*/ 6589 w 139613"/>
                  <a:gd name="connsiteY27" fmla="*/ 768792 h 1336876"/>
                  <a:gd name="connsiteX28" fmla="*/ 4757 w 139613"/>
                  <a:gd name="connsiteY28" fmla="*/ 719940 h 1336876"/>
                  <a:gd name="connsiteX29" fmla="*/ 4391 w 139613"/>
                  <a:gd name="connsiteY29" fmla="*/ 691232 h 1336876"/>
                  <a:gd name="connsiteX30" fmla="*/ 4110 w 139613"/>
                  <a:gd name="connsiteY30" fmla="*/ 679286 h 1336876"/>
                  <a:gd name="connsiteX31" fmla="*/ 3828 w 139613"/>
                  <a:gd name="connsiteY31" fmla="*/ 630406 h 1336876"/>
                  <a:gd name="connsiteX32" fmla="*/ 3912 w 139613"/>
                  <a:gd name="connsiteY32" fmla="*/ 607248 h 1336876"/>
                  <a:gd name="connsiteX33" fmla="*/ 7293 w 139613"/>
                  <a:gd name="connsiteY33" fmla="*/ 596599 h 1336876"/>
                  <a:gd name="connsiteX34" fmla="*/ 6983 w 139613"/>
                  <a:gd name="connsiteY34" fmla="*/ 450663 h 1336876"/>
                  <a:gd name="connsiteX35" fmla="*/ 6645 w 139613"/>
                  <a:gd name="connsiteY35" fmla="*/ 441761 h 1336876"/>
                  <a:gd name="connsiteX36" fmla="*/ 3095 w 139613"/>
                  <a:gd name="connsiteY36" fmla="*/ 335690 h 1336876"/>
                  <a:gd name="connsiteX37" fmla="*/ 475 w 139613"/>
                  <a:gd name="connsiteY37" fmla="*/ 204657 h 1336876"/>
                  <a:gd name="connsiteX38" fmla="*/ 278 w 139613"/>
                  <a:gd name="connsiteY38" fmla="*/ 38409 h 1336876"/>
                  <a:gd name="connsiteX39" fmla="*/ 14336 w 139613"/>
                  <a:gd name="connsiteY39" fmla="*/ 19054 h 1336876"/>
                  <a:gd name="connsiteX40" fmla="*/ 71386 w 139613"/>
                  <a:gd name="connsiteY40" fmla="*/ 1390 h 1336876"/>
                  <a:gd name="connsiteX41" fmla="*/ 85360 w 139613"/>
                  <a:gd name="connsiteY41" fmla="*/ 855 h 1336876"/>
                  <a:gd name="connsiteX42" fmla="*/ 103109 w 139613"/>
                  <a:gd name="connsiteY42" fmla="*/ 2010 h 1336876"/>
                  <a:gd name="connsiteX43" fmla="*/ 114744 w 139613"/>
                  <a:gd name="connsiteY43" fmla="*/ 5503 h 1336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39613" h="1336876">
                    <a:moveTo>
                      <a:pt x="114744" y="5503"/>
                    </a:moveTo>
                    <a:cubicBezTo>
                      <a:pt x="114913" y="14744"/>
                      <a:pt x="114688" y="23985"/>
                      <a:pt x="115336" y="33197"/>
                    </a:cubicBezTo>
                    <a:cubicBezTo>
                      <a:pt x="119816" y="97685"/>
                      <a:pt x="115956" y="162370"/>
                      <a:pt x="119393" y="226773"/>
                    </a:cubicBezTo>
                    <a:cubicBezTo>
                      <a:pt x="123450" y="303206"/>
                      <a:pt x="119055" y="379696"/>
                      <a:pt x="123112" y="455988"/>
                    </a:cubicBezTo>
                    <a:cubicBezTo>
                      <a:pt x="126690" y="522899"/>
                      <a:pt x="122830" y="589894"/>
                      <a:pt x="126464" y="656664"/>
                    </a:cubicBezTo>
                    <a:cubicBezTo>
                      <a:pt x="130634" y="732787"/>
                      <a:pt x="126352" y="808966"/>
                      <a:pt x="130324" y="884977"/>
                    </a:cubicBezTo>
                    <a:cubicBezTo>
                      <a:pt x="133818" y="951916"/>
                      <a:pt x="130042" y="1018911"/>
                      <a:pt x="133733" y="1085709"/>
                    </a:cubicBezTo>
                    <a:cubicBezTo>
                      <a:pt x="137903" y="1161269"/>
                      <a:pt x="135057" y="1236856"/>
                      <a:pt x="136832" y="1312388"/>
                    </a:cubicBezTo>
                    <a:cubicBezTo>
                      <a:pt x="136973" y="1317938"/>
                      <a:pt x="142692" y="1323488"/>
                      <a:pt x="137311" y="1329151"/>
                    </a:cubicBezTo>
                    <a:cubicBezTo>
                      <a:pt x="130859" y="1328559"/>
                      <a:pt x="124802" y="1331574"/>
                      <a:pt x="119646" y="1333856"/>
                    </a:cubicBezTo>
                    <a:cubicBezTo>
                      <a:pt x="104405" y="1340561"/>
                      <a:pt x="90572" y="1334419"/>
                      <a:pt x="76429" y="1331574"/>
                    </a:cubicBezTo>
                    <a:cubicBezTo>
                      <a:pt x="64484" y="1329151"/>
                      <a:pt x="52933" y="1324897"/>
                      <a:pt x="40988" y="1322418"/>
                    </a:cubicBezTo>
                    <a:cubicBezTo>
                      <a:pt x="34452" y="1321065"/>
                      <a:pt x="28535" y="1317713"/>
                      <a:pt x="21408" y="1317910"/>
                    </a:cubicBezTo>
                    <a:cubicBezTo>
                      <a:pt x="17435" y="1318023"/>
                      <a:pt x="14083" y="1314445"/>
                      <a:pt x="14364" y="1309261"/>
                    </a:cubicBezTo>
                    <a:cubicBezTo>
                      <a:pt x="14590" y="1304809"/>
                      <a:pt x="14533" y="1300330"/>
                      <a:pt x="14477" y="1295879"/>
                    </a:cubicBezTo>
                    <a:cubicBezTo>
                      <a:pt x="13885" y="1242012"/>
                      <a:pt x="13266" y="1188174"/>
                      <a:pt x="12618" y="1134307"/>
                    </a:cubicBezTo>
                    <a:cubicBezTo>
                      <a:pt x="12589" y="1131377"/>
                      <a:pt x="13209" y="1128306"/>
                      <a:pt x="11406" y="1125630"/>
                    </a:cubicBezTo>
                    <a:cubicBezTo>
                      <a:pt x="11209" y="1108867"/>
                      <a:pt x="10984" y="1092104"/>
                      <a:pt x="10786" y="1075369"/>
                    </a:cubicBezTo>
                    <a:cubicBezTo>
                      <a:pt x="8448" y="1072862"/>
                      <a:pt x="7462" y="1069819"/>
                      <a:pt x="7490" y="1066438"/>
                    </a:cubicBezTo>
                    <a:cubicBezTo>
                      <a:pt x="7659" y="1047506"/>
                      <a:pt x="6730" y="1028546"/>
                      <a:pt x="8025" y="1009614"/>
                    </a:cubicBezTo>
                    <a:cubicBezTo>
                      <a:pt x="8025" y="981666"/>
                      <a:pt x="8702" y="953690"/>
                      <a:pt x="8392" y="925743"/>
                    </a:cubicBezTo>
                    <a:cubicBezTo>
                      <a:pt x="8307" y="918615"/>
                      <a:pt x="8871" y="911431"/>
                      <a:pt x="7490" y="904360"/>
                    </a:cubicBezTo>
                    <a:cubicBezTo>
                      <a:pt x="7124" y="903317"/>
                      <a:pt x="6814" y="902247"/>
                      <a:pt x="6504" y="901176"/>
                    </a:cubicBezTo>
                    <a:cubicBezTo>
                      <a:pt x="5152" y="893541"/>
                      <a:pt x="5687" y="885878"/>
                      <a:pt x="6307" y="878215"/>
                    </a:cubicBezTo>
                    <a:cubicBezTo>
                      <a:pt x="5236" y="868834"/>
                      <a:pt x="5434" y="859452"/>
                      <a:pt x="6307" y="850070"/>
                    </a:cubicBezTo>
                    <a:cubicBezTo>
                      <a:pt x="5293" y="841703"/>
                      <a:pt x="5462" y="833336"/>
                      <a:pt x="6307" y="824969"/>
                    </a:cubicBezTo>
                    <a:cubicBezTo>
                      <a:pt x="5124" y="815418"/>
                      <a:pt x="5715" y="805839"/>
                      <a:pt x="6251" y="796288"/>
                    </a:cubicBezTo>
                    <a:cubicBezTo>
                      <a:pt x="4870" y="787104"/>
                      <a:pt x="6222" y="777976"/>
                      <a:pt x="6589" y="768792"/>
                    </a:cubicBezTo>
                    <a:cubicBezTo>
                      <a:pt x="7237" y="752480"/>
                      <a:pt x="5969" y="736196"/>
                      <a:pt x="4757" y="719940"/>
                    </a:cubicBezTo>
                    <a:cubicBezTo>
                      <a:pt x="3123" y="710389"/>
                      <a:pt x="3997" y="700810"/>
                      <a:pt x="4391" y="691232"/>
                    </a:cubicBezTo>
                    <a:cubicBezTo>
                      <a:pt x="3659" y="687259"/>
                      <a:pt x="3828" y="683287"/>
                      <a:pt x="4110" y="679286"/>
                    </a:cubicBezTo>
                    <a:cubicBezTo>
                      <a:pt x="4391" y="662974"/>
                      <a:pt x="3546" y="646690"/>
                      <a:pt x="3828" y="630406"/>
                    </a:cubicBezTo>
                    <a:cubicBezTo>
                      <a:pt x="3969" y="622687"/>
                      <a:pt x="3799" y="614968"/>
                      <a:pt x="3912" y="607248"/>
                    </a:cubicBezTo>
                    <a:cubicBezTo>
                      <a:pt x="3969" y="603360"/>
                      <a:pt x="3969" y="599444"/>
                      <a:pt x="7293" y="596599"/>
                    </a:cubicBezTo>
                    <a:cubicBezTo>
                      <a:pt x="7180" y="547944"/>
                      <a:pt x="7096" y="499290"/>
                      <a:pt x="6983" y="450663"/>
                    </a:cubicBezTo>
                    <a:cubicBezTo>
                      <a:pt x="6335" y="447705"/>
                      <a:pt x="6532" y="444719"/>
                      <a:pt x="6645" y="441761"/>
                    </a:cubicBezTo>
                    <a:cubicBezTo>
                      <a:pt x="8307" y="406319"/>
                      <a:pt x="6786" y="370737"/>
                      <a:pt x="3095" y="335690"/>
                    </a:cubicBezTo>
                    <a:cubicBezTo>
                      <a:pt x="-1497" y="291909"/>
                      <a:pt x="1179" y="248325"/>
                      <a:pt x="475" y="204657"/>
                    </a:cubicBezTo>
                    <a:cubicBezTo>
                      <a:pt x="-426" y="149269"/>
                      <a:pt x="222" y="93825"/>
                      <a:pt x="278" y="38409"/>
                    </a:cubicBezTo>
                    <a:cubicBezTo>
                      <a:pt x="278" y="23844"/>
                      <a:pt x="757" y="23646"/>
                      <a:pt x="14336" y="19054"/>
                    </a:cubicBezTo>
                    <a:cubicBezTo>
                      <a:pt x="33212" y="12687"/>
                      <a:pt x="52173" y="6658"/>
                      <a:pt x="71386" y="1390"/>
                    </a:cubicBezTo>
                    <a:cubicBezTo>
                      <a:pt x="76148" y="94"/>
                      <a:pt x="80599" y="-695"/>
                      <a:pt x="85360" y="855"/>
                    </a:cubicBezTo>
                    <a:cubicBezTo>
                      <a:pt x="91164" y="2770"/>
                      <a:pt x="97193" y="1784"/>
                      <a:pt x="103109" y="2010"/>
                    </a:cubicBezTo>
                    <a:cubicBezTo>
                      <a:pt x="107391" y="2094"/>
                      <a:pt x="111561" y="2094"/>
                      <a:pt x="114744" y="5503"/>
                    </a:cubicBezTo>
                    <a:close/>
                  </a:path>
                </a:pathLst>
              </a:custGeom>
              <a:solidFill>
                <a:srgbClr val="ED1F32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B8FF4C71-8B8A-4CAD-A907-DB5612A5CF58}"/>
                  </a:ext>
                </a:extLst>
              </p:cNvPr>
              <p:cNvSpPr/>
              <p:nvPr/>
            </p:nvSpPr>
            <p:spPr>
              <a:xfrm>
                <a:off x="11845289" y="2787165"/>
                <a:ext cx="152437" cy="3134607"/>
              </a:xfrm>
              <a:custGeom>
                <a:avLst/>
                <a:gdLst>
                  <a:gd name="connsiteX0" fmla="*/ 733 w 80972"/>
                  <a:gd name="connsiteY0" fmla="*/ 30742 h 1665052"/>
                  <a:gd name="connsiteX1" fmla="*/ 66291 w 80972"/>
                  <a:gd name="connsiteY1" fmla="*/ 2119 h 1665052"/>
                  <a:gd name="connsiteX2" fmla="*/ 73616 w 80972"/>
                  <a:gd name="connsiteY2" fmla="*/ 5556 h 1665052"/>
                  <a:gd name="connsiteX3" fmla="*/ 78574 w 80972"/>
                  <a:gd name="connsiteY3" fmla="*/ 1357574 h 1665052"/>
                  <a:gd name="connsiteX4" fmla="*/ 80969 w 80972"/>
                  <a:gd name="connsiteY4" fmla="*/ 1655277 h 1665052"/>
                  <a:gd name="connsiteX5" fmla="*/ 70629 w 80972"/>
                  <a:gd name="connsiteY5" fmla="*/ 1664630 h 1665052"/>
                  <a:gd name="connsiteX6" fmla="*/ 20960 w 80972"/>
                  <a:gd name="connsiteY6" fmla="*/ 1658883 h 1665052"/>
                  <a:gd name="connsiteX7" fmla="*/ 13185 w 80972"/>
                  <a:gd name="connsiteY7" fmla="*/ 1649388 h 1665052"/>
                  <a:gd name="connsiteX8" fmla="*/ 12762 w 80972"/>
                  <a:gd name="connsiteY8" fmla="*/ 1613637 h 1665052"/>
                  <a:gd name="connsiteX9" fmla="*/ 12565 w 80972"/>
                  <a:gd name="connsiteY9" fmla="*/ 1513595 h 1665052"/>
                  <a:gd name="connsiteX10" fmla="*/ 0 w 80972"/>
                  <a:gd name="connsiteY10" fmla="*/ 34179 h 1665052"/>
                  <a:gd name="connsiteX11" fmla="*/ 733 w 80972"/>
                  <a:gd name="connsiteY11" fmla="*/ 30742 h 16650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80972" h="1665052">
                    <a:moveTo>
                      <a:pt x="733" y="30742"/>
                    </a:moveTo>
                    <a:cubicBezTo>
                      <a:pt x="22595" y="21192"/>
                      <a:pt x="44457" y="11669"/>
                      <a:pt x="66291" y="2119"/>
                    </a:cubicBezTo>
                    <a:cubicBezTo>
                      <a:pt x="71559" y="-2784"/>
                      <a:pt x="72883" y="1865"/>
                      <a:pt x="73616" y="5556"/>
                    </a:cubicBezTo>
                    <a:cubicBezTo>
                      <a:pt x="75081" y="12852"/>
                      <a:pt x="77306" y="1145685"/>
                      <a:pt x="78574" y="1357574"/>
                    </a:cubicBezTo>
                    <a:cubicBezTo>
                      <a:pt x="79166" y="1456798"/>
                      <a:pt x="80039" y="1556052"/>
                      <a:pt x="80969" y="1655277"/>
                    </a:cubicBezTo>
                    <a:cubicBezTo>
                      <a:pt x="81054" y="1663165"/>
                      <a:pt x="79870" y="1666264"/>
                      <a:pt x="70629" y="1664630"/>
                    </a:cubicBezTo>
                    <a:cubicBezTo>
                      <a:pt x="54261" y="1661700"/>
                      <a:pt x="37583" y="1660122"/>
                      <a:pt x="20960" y="1658883"/>
                    </a:cubicBezTo>
                    <a:cubicBezTo>
                      <a:pt x="13861" y="1658347"/>
                      <a:pt x="13016" y="1655502"/>
                      <a:pt x="13185" y="1649388"/>
                    </a:cubicBezTo>
                    <a:cubicBezTo>
                      <a:pt x="13551" y="1637500"/>
                      <a:pt x="12959" y="1625554"/>
                      <a:pt x="12762" y="1613637"/>
                    </a:cubicBezTo>
                    <a:cubicBezTo>
                      <a:pt x="12847" y="1580280"/>
                      <a:pt x="14932" y="1546783"/>
                      <a:pt x="12565" y="1513595"/>
                    </a:cubicBezTo>
                    <a:cubicBezTo>
                      <a:pt x="8114" y="1451164"/>
                      <a:pt x="0" y="64409"/>
                      <a:pt x="0" y="34179"/>
                    </a:cubicBezTo>
                    <a:cubicBezTo>
                      <a:pt x="28" y="32968"/>
                      <a:pt x="197" y="31841"/>
                      <a:pt x="733" y="30742"/>
                    </a:cubicBezTo>
                    <a:close/>
                  </a:path>
                </a:pathLst>
              </a:custGeom>
              <a:solidFill>
                <a:srgbClr val="BFB3B4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30D683B6-D84B-40DD-AB07-2A5FD5CE02D7}"/>
                  </a:ext>
                </a:extLst>
              </p:cNvPr>
              <p:cNvSpPr/>
              <p:nvPr/>
            </p:nvSpPr>
            <p:spPr>
              <a:xfrm>
                <a:off x="10118423" y="2782080"/>
                <a:ext cx="674644" cy="1199881"/>
              </a:xfrm>
              <a:custGeom>
                <a:avLst/>
                <a:gdLst>
                  <a:gd name="connsiteX0" fmla="*/ 354304 w 358360"/>
                  <a:gd name="connsiteY0" fmla="*/ 192310 h 637357"/>
                  <a:gd name="connsiteX1" fmla="*/ 319792 w 358360"/>
                  <a:gd name="connsiteY1" fmla="*/ 190084 h 637357"/>
                  <a:gd name="connsiteX2" fmla="*/ 306184 w 358360"/>
                  <a:gd name="connsiteY2" fmla="*/ 192789 h 637357"/>
                  <a:gd name="connsiteX3" fmla="*/ 247979 w 358360"/>
                  <a:gd name="connsiteY3" fmla="*/ 210510 h 637357"/>
                  <a:gd name="connsiteX4" fmla="*/ 243387 w 358360"/>
                  <a:gd name="connsiteY4" fmla="*/ 216003 h 637357"/>
                  <a:gd name="connsiteX5" fmla="*/ 243331 w 358360"/>
                  <a:gd name="connsiteY5" fmla="*/ 224033 h 637357"/>
                  <a:gd name="connsiteX6" fmla="*/ 244711 w 358360"/>
                  <a:gd name="connsiteY6" fmla="*/ 501029 h 637357"/>
                  <a:gd name="connsiteX7" fmla="*/ 246852 w 358360"/>
                  <a:gd name="connsiteY7" fmla="*/ 627553 h 637357"/>
                  <a:gd name="connsiteX8" fmla="*/ 246514 w 358360"/>
                  <a:gd name="connsiteY8" fmla="*/ 637357 h 637357"/>
                  <a:gd name="connsiteX9" fmla="*/ 245500 w 358360"/>
                  <a:gd name="connsiteY9" fmla="*/ 583068 h 637357"/>
                  <a:gd name="connsiteX10" fmla="*/ 236034 w 358360"/>
                  <a:gd name="connsiteY10" fmla="*/ 541710 h 637357"/>
                  <a:gd name="connsiteX11" fmla="*/ 160756 w 358360"/>
                  <a:gd name="connsiteY11" fmla="*/ 327371 h 637357"/>
                  <a:gd name="connsiteX12" fmla="*/ 147177 w 358360"/>
                  <a:gd name="connsiteY12" fmla="*/ 320694 h 637357"/>
                  <a:gd name="connsiteX13" fmla="*/ 12792 w 358360"/>
                  <a:gd name="connsiteY13" fmla="*/ 368306 h 637357"/>
                  <a:gd name="connsiteX14" fmla="*/ 7608 w 358360"/>
                  <a:gd name="connsiteY14" fmla="*/ 369377 h 637357"/>
                  <a:gd name="connsiteX15" fmla="*/ 3636 w 358360"/>
                  <a:gd name="connsiteY15" fmla="*/ 355488 h 637357"/>
                  <a:gd name="connsiteX16" fmla="*/ 2988 w 358360"/>
                  <a:gd name="connsiteY16" fmla="*/ 241472 h 637357"/>
                  <a:gd name="connsiteX17" fmla="*/ 1 w 358360"/>
                  <a:gd name="connsiteY17" fmla="*/ 151854 h 637357"/>
                  <a:gd name="connsiteX18" fmla="*/ 3438 w 358360"/>
                  <a:gd name="connsiteY18" fmla="*/ 138443 h 637357"/>
                  <a:gd name="connsiteX19" fmla="*/ 2171 w 358360"/>
                  <a:gd name="connsiteY19" fmla="*/ 26794 h 637357"/>
                  <a:gd name="connsiteX20" fmla="*/ 19469 w 358360"/>
                  <a:gd name="connsiteY20" fmla="*/ 14004 h 637357"/>
                  <a:gd name="connsiteX21" fmla="*/ 85252 w 358360"/>
                  <a:gd name="connsiteY21" fmla="*/ 5552 h 637357"/>
                  <a:gd name="connsiteX22" fmla="*/ 134752 w 358360"/>
                  <a:gd name="connsiteY22" fmla="*/ 565 h 637357"/>
                  <a:gd name="connsiteX23" fmla="*/ 179125 w 358360"/>
                  <a:gd name="connsiteY23" fmla="*/ 2594 h 637357"/>
                  <a:gd name="connsiteX24" fmla="*/ 349092 w 358360"/>
                  <a:gd name="connsiteY24" fmla="*/ 3101 h 637357"/>
                  <a:gd name="connsiteX25" fmla="*/ 358361 w 358360"/>
                  <a:gd name="connsiteY25" fmla="*/ 6200 h 637357"/>
                  <a:gd name="connsiteX26" fmla="*/ 351205 w 358360"/>
                  <a:gd name="connsiteY26" fmla="*/ 19667 h 637357"/>
                  <a:gd name="connsiteX27" fmla="*/ 354445 w 358360"/>
                  <a:gd name="connsiteY27" fmla="*/ 183379 h 637357"/>
                  <a:gd name="connsiteX28" fmla="*/ 354304 w 358360"/>
                  <a:gd name="connsiteY28" fmla="*/ 192310 h 6373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358360" h="637357">
                    <a:moveTo>
                      <a:pt x="354304" y="192310"/>
                    </a:moveTo>
                    <a:cubicBezTo>
                      <a:pt x="342866" y="191240"/>
                      <a:pt x="331287" y="193493"/>
                      <a:pt x="319792" y="190084"/>
                    </a:cubicBezTo>
                    <a:cubicBezTo>
                      <a:pt x="315848" y="188929"/>
                      <a:pt x="310608" y="191352"/>
                      <a:pt x="306184" y="192789"/>
                    </a:cubicBezTo>
                    <a:cubicBezTo>
                      <a:pt x="286886" y="199100"/>
                      <a:pt x="267672" y="205608"/>
                      <a:pt x="247979" y="210510"/>
                    </a:cubicBezTo>
                    <a:cubicBezTo>
                      <a:pt x="244711" y="211327"/>
                      <a:pt x="243472" y="213017"/>
                      <a:pt x="243387" y="216003"/>
                    </a:cubicBezTo>
                    <a:cubicBezTo>
                      <a:pt x="243303" y="218680"/>
                      <a:pt x="243331" y="221356"/>
                      <a:pt x="243331" y="224033"/>
                    </a:cubicBezTo>
                    <a:cubicBezTo>
                      <a:pt x="243584" y="316384"/>
                      <a:pt x="242485" y="408734"/>
                      <a:pt x="244711" y="501029"/>
                    </a:cubicBezTo>
                    <a:cubicBezTo>
                      <a:pt x="245725" y="543204"/>
                      <a:pt x="245754" y="585378"/>
                      <a:pt x="246852" y="627553"/>
                    </a:cubicBezTo>
                    <a:cubicBezTo>
                      <a:pt x="246937" y="630821"/>
                      <a:pt x="246655" y="634089"/>
                      <a:pt x="246514" y="637357"/>
                    </a:cubicBezTo>
                    <a:cubicBezTo>
                      <a:pt x="244260" y="619299"/>
                      <a:pt x="244937" y="601127"/>
                      <a:pt x="245500" y="583068"/>
                    </a:cubicBezTo>
                    <a:cubicBezTo>
                      <a:pt x="245951" y="568165"/>
                      <a:pt x="240711" y="555093"/>
                      <a:pt x="236034" y="541710"/>
                    </a:cubicBezTo>
                    <a:cubicBezTo>
                      <a:pt x="210988" y="470236"/>
                      <a:pt x="185633" y="398902"/>
                      <a:pt x="160756" y="327371"/>
                    </a:cubicBezTo>
                    <a:cubicBezTo>
                      <a:pt x="158051" y="319567"/>
                      <a:pt x="155600" y="317595"/>
                      <a:pt x="147177" y="320694"/>
                    </a:cubicBezTo>
                    <a:cubicBezTo>
                      <a:pt x="102551" y="337006"/>
                      <a:pt x="57643" y="352529"/>
                      <a:pt x="12792" y="368306"/>
                    </a:cubicBezTo>
                    <a:cubicBezTo>
                      <a:pt x="11158" y="368898"/>
                      <a:pt x="9355" y="369039"/>
                      <a:pt x="7608" y="369377"/>
                    </a:cubicBezTo>
                    <a:cubicBezTo>
                      <a:pt x="2650" y="365799"/>
                      <a:pt x="3664" y="360418"/>
                      <a:pt x="3636" y="355488"/>
                    </a:cubicBezTo>
                    <a:cubicBezTo>
                      <a:pt x="3523" y="317454"/>
                      <a:pt x="5411" y="279336"/>
                      <a:pt x="2988" y="241472"/>
                    </a:cubicBezTo>
                    <a:cubicBezTo>
                      <a:pt x="1100" y="211580"/>
                      <a:pt x="58" y="181773"/>
                      <a:pt x="1" y="151854"/>
                    </a:cubicBezTo>
                    <a:cubicBezTo>
                      <a:pt x="1" y="147093"/>
                      <a:pt x="-168" y="142275"/>
                      <a:pt x="3438" y="138443"/>
                    </a:cubicBezTo>
                    <a:cubicBezTo>
                      <a:pt x="3213" y="101227"/>
                      <a:pt x="4791" y="63982"/>
                      <a:pt x="2171" y="26794"/>
                    </a:cubicBezTo>
                    <a:cubicBezTo>
                      <a:pt x="1635" y="19075"/>
                      <a:pt x="6735" y="14314"/>
                      <a:pt x="19469" y="14004"/>
                    </a:cubicBezTo>
                    <a:cubicBezTo>
                      <a:pt x="41725" y="13440"/>
                      <a:pt x="63531" y="9045"/>
                      <a:pt x="85252" y="5552"/>
                    </a:cubicBezTo>
                    <a:cubicBezTo>
                      <a:pt x="101734" y="2904"/>
                      <a:pt x="118327" y="2875"/>
                      <a:pt x="134752" y="565"/>
                    </a:cubicBezTo>
                    <a:cubicBezTo>
                      <a:pt x="149261" y="-1463"/>
                      <a:pt x="164221" y="2622"/>
                      <a:pt x="179125" y="2594"/>
                    </a:cubicBezTo>
                    <a:cubicBezTo>
                      <a:pt x="235780" y="2509"/>
                      <a:pt x="292436" y="2847"/>
                      <a:pt x="349092" y="3101"/>
                    </a:cubicBezTo>
                    <a:cubicBezTo>
                      <a:pt x="352388" y="3129"/>
                      <a:pt x="356501" y="1495"/>
                      <a:pt x="358361" y="6200"/>
                    </a:cubicBezTo>
                    <a:cubicBezTo>
                      <a:pt x="351796" y="8482"/>
                      <a:pt x="350782" y="13497"/>
                      <a:pt x="351205" y="19667"/>
                    </a:cubicBezTo>
                    <a:cubicBezTo>
                      <a:pt x="355121" y="74181"/>
                      <a:pt x="354276" y="128780"/>
                      <a:pt x="354445" y="183379"/>
                    </a:cubicBezTo>
                    <a:cubicBezTo>
                      <a:pt x="354557" y="186366"/>
                      <a:pt x="354388" y="189324"/>
                      <a:pt x="354304" y="192310"/>
                    </a:cubicBezTo>
                    <a:close/>
                  </a:path>
                </a:pathLst>
              </a:custGeom>
              <a:solidFill>
                <a:srgbClr val="5A4958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FE979FBE-C11E-4F4E-8878-8FD1CC7E1054}"/>
                  </a:ext>
                </a:extLst>
              </p:cNvPr>
              <p:cNvSpPr/>
              <p:nvPr/>
            </p:nvSpPr>
            <p:spPr>
              <a:xfrm>
                <a:off x="10063796" y="3042687"/>
                <a:ext cx="68950" cy="458431"/>
              </a:xfrm>
              <a:custGeom>
                <a:avLst/>
                <a:gdLst>
                  <a:gd name="connsiteX0" fmla="*/ 32484 w 36625"/>
                  <a:gd name="connsiteY0" fmla="*/ 14 h 243511"/>
                  <a:gd name="connsiteX1" fmla="*/ 33329 w 36625"/>
                  <a:gd name="connsiteY1" fmla="*/ 69713 h 243511"/>
                  <a:gd name="connsiteX2" fmla="*/ 36625 w 36625"/>
                  <a:gd name="connsiteY2" fmla="*/ 230975 h 243511"/>
                  <a:gd name="connsiteX3" fmla="*/ 564 w 36625"/>
                  <a:gd name="connsiteY3" fmla="*/ 243512 h 243511"/>
                  <a:gd name="connsiteX4" fmla="*/ 0 w 36625"/>
                  <a:gd name="connsiteY4" fmla="*/ 18185 h 243511"/>
                  <a:gd name="connsiteX5" fmla="*/ 8509 w 36625"/>
                  <a:gd name="connsiteY5" fmla="*/ 5310 h 243511"/>
                  <a:gd name="connsiteX6" fmla="*/ 32484 w 36625"/>
                  <a:gd name="connsiteY6" fmla="*/ 14 h 2435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625" h="243511">
                    <a:moveTo>
                      <a:pt x="32484" y="14"/>
                    </a:moveTo>
                    <a:cubicBezTo>
                      <a:pt x="32653" y="23256"/>
                      <a:pt x="31131" y="46668"/>
                      <a:pt x="33329" y="69713"/>
                    </a:cubicBezTo>
                    <a:cubicBezTo>
                      <a:pt x="38485" y="123439"/>
                      <a:pt x="34512" y="177249"/>
                      <a:pt x="36625" y="230975"/>
                    </a:cubicBezTo>
                    <a:cubicBezTo>
                      <a:pt x="24933" y="236102"/>
                      <a:pt x="13044" y="240695"/>
                      <a:pt x="564" y="243512"/>
                    </a:cubicBezTo>
                    <a:cubicBezTo>
                      <a:pt x="451" y="168403"/>
                      <a:pt x="451" y="93294"/>
                      <a:pt x="0" y="18185"/>
                    </a:cubicBezTo>
                    <a:cubicBezTo>
                      <a:pt x="-28" y="11085"/>
                      <a:pt x="2001" y="6437"/>
                      <a:pt x="8509" y="5310"/>
                    </a:cubicBezTo>
                    <a:cubicBezTo>
                      <a:pt x="16622" y="3930"/>
                      <a:pt x="24088" y="-268"/>
                      <a:pt x="32484" y="14"/>
                    </a:cubicBezTo>
                    <a:close/>
                  </a:path>
                </a:pathLst>
              </a:custGeom>
              <a:solidFill>
                <a:srgbClr val="506B31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51D5FD2C-E85C-4838-ABC2-1F051F982066}"/>
                  </a:ext>
                </a:extLst>
              </p:cNvPr>
              <p:cNvSpPr/>
              <p:nvPr/>
            </p:nvSpPr>
            <p:spPr>
              <a:xfrm>
                <a:off x="11182581" y="3089578"/>
                <a:ext cx="209105" cy="2657539"/>
              </a:xfrm>
              <a:custGeom>
                <a:avLst/>
                <a:gdLst>
                  <a:gd name="connsiteX0" fmla="*/ 111030 w 111073"/>
                  <a:gd name="connsiteY0" fmla="*/ 1411642 h 1411641"/>
                  <a:gd name="connsiteX1" fmla="*/ 44119 w 111073"/>
                  <a:gd name="connsiteY1" fmla="*/ 1398992 h 1411641"/>
                  <a:gd name="connsiteX2" fmla="*/ 6818 w 111073"/>
                  <a:gd name="connsiteY2" fmla="*/ 1391667 h 1411641"/>
                  <a:gd name="connsiteX3" fmla="*/ 85 w 111073"/>
                  <a:gd name="connsiteY3" fmla="*/ 1383272 h 1411641"/>
                  <a:gd name="connsiteX4" fmla="*/ 0 w 111073"/>
                  <a:gd name="connsiteY4" fmla="*/ 1367269 h 1411641"/>
                  <a:gd name="connsiteX5" fmla="*/ 451 w 111073"/>
                  <a:gd name="connsiteY5" fmla="*/ 1135688 h 1411641"/>
                  <a:gd name="connsiteX6" fmla="*/ 1211 w 111073"/>
                  <a:gd name="connsiteY6" fmla="*/ 722561 h 1411641"/>
                  <a:gd name="connsiteX7" fmla="*/ 2085 w 111073"/>
                  <a:gd name="connsiteY7" fmla="*/ 717208 h 1411641"/>
                  <a:gd name="connsiteX8" fmla="*/ 2085 w 111073"/>
                  <a:gd name="connsiteY8" fmla="*/ 770708 h 1411641"/>
                  <a:gd name="connsiteX9" fmla="*/ 3465 w 111073"/>
                  <a:gd name="connsiteY9" fmla="*/ 770708 h 1411641"/>
                  <a:gd name="connsiteX10" fmla="*/ 3465 w 111073"/>
                  <a:gd name="connsiteY10" fmla="*/ 652128 h 1411641"/>
                  <a:gd name="connsiteX11" fmla="*/ 4029 w 111073"/>
                  <a:gd name="connsiteY11" fmla="*/ 13674 h 1411641"/>
                  <a:gd name="connsiteX12" fmla="*/ 13974 w 111073"/>
                  <a:gd name="connsiteY12" fmla="*/ 3757 h 1411641"/>
                  <a:gd name="connsiteX13" fmla="*/ 99704 w 111073"/>
                  <a:gd name="connsiteY13" fmla="*/ 292 h 1411641"/>
                  <a:gd name="connsiteX14" fmla="*/ 100465 w 111073"/>
                  <a:gd name="connsiteY14" fmla="*/ 10913 h 1411641"/>
                  <a:gd name="connsiteX15" fmla="*/ 101197 w 111073"/>
                  <a:gd name="connsiteY15" fmla="*/ 165582 h 1411641"/>
                  <a:gd name="connsiteX16" fmla="*/ 102916 w 111073"/>
                  <a:gd name="connsiteY16" fmla="*/ 365807 h 1411641"/>
                  <a:gd name="connsiteX17" fmla="*/ 104719 w 111073"/>
                  <a:gd name="connsiteY17" fmla="*/ 623251 h 1411641"/>
                  <a:gd name="connsiteX18" fmla="*/ 106522 w 111073"/>
                  <a:gd name="connsiteY18" fmla="*/ 819898 h 1411641"/>
                  <a:gd name="connsiteX19" fmla="*/ 108353 w 111073"/>
                  <a:gd name="connsiteY19" fmla="*/ 1067510 h 1411641"/>
                  <a:gd name="connsiteX20" fmla="*/ 110156 w 111073"/>
                  <a:gd name="connsiteY20" fmla="*/ 1264157 h 1411641"/>
                  <a:gd name="connsiteX21" fmla="*/ 111030 w 111073"/>
                  <a:gd name="connsiteY21" fmla="*/ 1411642 h 1411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1073" h="1411641">
                    <a:moveTo>
                      <a:pt x="111030" y="1411642"/>
                    </a:moveTo>
                    <a:cubicBezTo>
                      <a:pt x="88716" y="1407472"/>
                      <a:pt x="66319" y="1403641"/>
                      <a:pt x="44119" y="1398992"/>
                    </a:cubicBezTo>
                    <a:cubicBezTo>
                      <a:pt x="31695" y="1396400"/>
                      <a:pt x="19355" y="1393498"/>
                      <a:pt x="6818" y="1391667"/>
                    </a:cubicBezTo>
                    <a:cubicBezTo>
                      <a:pt x="1916" y="1390963"/>
                      <a:pt x="-282" y="1388484"/>
                      <a:pt x="85" y="1383272"/>
                    </a:cubicBezTo>
                    <a:cubicBezTo>
                      <a:pt x="451" y="1377975"/>
                      <a:pt x="56" y="1372622"/>
                      <a:pt x="0" y="1367269"/>
                    </a:cubicBezTo>
                    <a:cubicBezTo>
                      <a:pt x="141" y="1290076"/>
                      <a:pt x="310" y="1212882"/>
                      <a:pt x="451" y="1135688"/>
                    </a:cubicBezTo>
                    <a:cubicBezTo>
                      <a:pt x="704" y="997979"/>
                      <a:pt x="958" y="860270"/>
                      <a:pt x="1211" y="722561"/>
                    </a:cubicBezTo>
                    <a:cubicBezTo>
                      <a:pt x="1211" y="720786"/>
                      <a:pt x="1211" y="719011"/>
                      <a:pt x="2085" y="717208"/>
                    </a:cubicBezTo>
                    <a:cubicBezTo>
                      <a:pt x="2085" y="735041"/>
                      <a:pt x="2085" y="752875"/>
                      <a:pt x="2085" y="770708"/>
                    </a:cubicBezTo>
                    <a:cubicBezTo>
                      <a:pt x="2536" y="770708"/>
                      <a:pt x="3015" y="770708"/>
                      <a:pt x="3465" y="770708"/>
                    </a:cubicBezTo>
                    <a:cubicBezTo>
                      <a:pt x="3465" y="731181"/>
                      <a:pt x="3437" y="691655"/>
                      <a:pt x="3465" y="652128"/>
                    </a:cubicBezTo>
                    <a:cubicBezTo>
                      <a:pt x="3719" y="439310"/>
                      <a:pt x="4029" y="226492"/>
                      <a:pt x="4029" y="13674"/>
                    </a:cubicBezTo>
                    <a:cubicBezTo>
                      <a:pt x="4029" y="5532"/>
                      <a:pt x="6452" y="3870"/>
                      <a:pt x="13974" y="3757"/>
                    </a:cubicBezTo>
                    <a:cubicBezTo>
                      <a:pt x="42569" y="3334"/>
                      <a:pt x="71024" y="-1173"/>
                      <a:pt x="99704" y="292"/>
                    </a:cubicBezTo>
                    <a:cubicBezTo>
                      <a:pt x="99957" y="3842"/>
                      <a:pt x="100465" y="7363"/>
                      <a:pt x="100465" y="10913"/>
                    </a:cubicBezTo>
                    <a:cubicBezTo>
                      <a:pt x="100662" y="62469"/>
                      <a:pt x="99986" y="114054"/>
                      <a:pt x="101197" y="165582"/>
                    </a:cubicBezTo>
                    <a:cubicBezTo>
                      <a:pt x="102747" y="232324"/>
                      <a:pt x="101310" y="299094"/>
                      <a:pt x="102916" y="365807"/>
                    </a:cubicBezTo>
                    <a:cubicBezTo>
                      <a:pt x="105000" y="451622"/>
                      <a:pt x="103000" y="537465"/>
                      <a:pt x="104719" y="623251"/>
                    </a:cubicBezTo>
                    <a:cubicBezTo>
                      <a:pt x="106015" y="688809"/>
                      <a:pt x="104972" y="754368"/>
                      <a:pt x="106522" y="819898"/>
                    </a:cubicBezTo>
                    <a:cubicBezTo>
                      <a:pt x="108494" y="902445"/>
                      <a:pt x="106465" y="984991"/>
                      <a:pt x="108353" y="1067510"/>
                    </a:cubicBezTo>
                    <a:cubicBezTo>
                      <a:pt x="109846" y="1133068"/>
                      <a:pt x="108607" y="1198626"/>
                      <a:pt x="110156" y="1264157"/>
                    </a:cubicBezTo>
                    <a:cubicBezTo>
                      <a:pt x="111255" y="1313318"/>
                      <a:pt x="111086" y="1362480"/>
                      <a:pt x="111030" y="1411642"/>
                    </a:cubicBezTo>
                    <a:close/>
                  </a:path>
                </a:pathLst>
              </a:custGeom>
              <a:solidFill>
                <a:srgbClr val="589C43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8B0DB991-8D65-408F-8952-1AC4677E5B23}"/>
                  </a:ext>
                </a:extLst>
              </p:cNvPr>
              <p:cNvSpPr/>
              <p:nvPr/>
            </p:nvSpPr>
            <p:spPr>
              <a:xfrm>
                <a:off x="11843115" y="2845039"/>
                <a:ext cx="4296" cy="184996"/>
              </a:xfrm>
              <a:custGeom>
                <a:avLst/>
                <a:gdLst>
                  <a:gd name="connsiteX0" fmla="*/ 1888 w 2282"/>
                  <a:gd name="connsiteY0" fmla="*/ 0 h 98267"/>
                  <a:gd name="connsiteX1" fmla="*/ 2282 w 2282"/>
                  <a:gd name="connsiteY1" fmla="*/ 98267 h 98267"/>
                  <a:gd name="connsiteX2" fmla="*/ 0 w 2282"/>
                  <a:gd name="connsiteY2" fmla="*/ 97929 h 98267"/>
                  <a:gd name="connsiteX3" fmla="*/ 338 w 2282"/>
                  <a:gd name="connsiteY3" fmla="*/ 2000 h 98267"/>
                  <a:gd name="connsiteX4" fmla="*/ 648 w 2282"/>
                  <a:gd name="connsiteY4" fmla="*/ 282 h 98267"/>
                  <a:gd name="connsiteX5" fmla="*/ 1888 w 2282"/>
                  <a:gd name="connsiteY5" fmla="*/ 0 h 982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282" h="98267">
                    <a:moveTo>
                      <a:pt x="1888" y="0"/>
                    </a:moveTo>
                    <a:cubicBezTo>
                      <a:pt x="2028" y="32765"/>
                      <a:pt x="2141" y="65502"/>
                      <a:pt x="2282" y="98267"/>
                    </a:cubicBezTo>
                    <a:cubicBezTo>
                      <a:pt x="1521" y="98154"/>
                      <a:pt x="761" y="98042"/>
                      <a:pt x="0" y="97929"/>
                    </a:cubicBezTo>
                    <a:cubicBezTo>
                      <a:pt x="113" y="65953"/>
                      <a:pt x="226" y="33977"/>
                      <a:pt x="338" y="2000"/>
                    </a:cubicBezTo>
                    <a:cubicBezTo>
                      <a:pt x="338" y="1409"/>
                      <a:pt x="394" y="789"/>
                      <a:pt x="648" y="282"/>
                    </a:cubicBezTo>
                    <a:cubicBezTo>
                      <a:pt x="789" y="28"/>
                      <a:pt x="1465" y="85"/>
                      <a:pt x="1888" y="0"/>
                    </a:cubicBezTo>
                    <a:close/>
                  </a:path>
                </a:pathLst>
              </a:custGeom>
              <a:solidFill>
                <a:srgbClr val="752A67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2898D8D4-B059-4AB0-A41D-E1542F485535}"/>
                  </a:ext>
                </a:extLst>
              </p:cNvPr>
              <p:cNvSpPr/>
              <p:nvPr/>
            </p:nvSpPr>
            <p:spPr>
              <a:xfrm>
                <a:off x="10808981" y="2787602"/>
                <a:ext cx="43597" cy="6634"/>
              </a:xfrm>
              <a:custGeom>
                <a:avLst/>
                <a:gdLst>
                  <a:gd name="connsiteX0" fmla="*/ 0 w 23158"/>
                  <a:gd name="connsiteY0" fmla="*/ 3154 h 3524"/>
                  <a:gd name="connsiteX1" fmla="*/ 23158 w 23158"/>
                  <a:gd name="connsiteY1" fmla="*/ 365 h 3524"/>
                  <a:gd name="connsiteX2" fmla="*/ 0 w 23158"/>
                  <a:gd name="connsiteY2" fmla="*/ 3154 h 35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3158" h="3524">
                    <a:moveTo>
                      <a:pt x="0" y="3154"/>
                    </a:moveTo>
                    <a:cubicBezTo>
                      <a:pt x="7494" y="336"/>
                      <a:pt x="15213" y="-593"/>
                      <a:pt x="23158" y="365"/>
                    </a:cubicBezTo>
                    <a:cubicBezTo>
                      <a:pt x="15918" y="5379"/>
                      <a:pt x="7776" y="2844"/>
                      <a:pt x="0" y="3154"/>
                    </a:cubicBezTo>
                    <a:close/>
                  </a:path>
                </a:pathLst>
              </a:custGeom>
              <a:solidFill>
                <a:srgbClr val="5A4958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CF9A577-D93E-4AFC-8A68-E8E6BB9504F3}"/>
                  </a:ext>
                </a:extLst>
              </p:cNvPr>
              <p:cNvSpPr/>
              <p:nvPr/>
            </p:nvSpPr>
            <p:spPr>
              <a:xfrm>
                <a:off x="11734447" y="0"/>
                <a:ext cx="247531" cy="2416804"/>
              </a:xfrm>
              <a:prstGeom prst="rect">
                <a:avLst/>
              </a:prstGeom>
              <a:solidFill>
                <a:srgbClr val="9C2689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C2378EAA-8E9E-4149-A315-8B90E62F0F8D}"/>
                  </a:ext>
                </a:extLst>
              </p:cNvPr>
              <p:cNvSpPr/>
              <p:nvPr/>
            </p:nvSpPr>
            <p:spPr>
              <a:xfrm>
                <a:off x="10192910" y="169933"/>
                <a:ext cx="659668" cy="2227073"/>
              </a:xfrm>
              <a:prstGeom prst="rect">
                <a:avLst/>
              </a:prstGeom>
              <a:solidFill>
                <a:srgbClr val="CAC45D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D9FDA037-9FD4-4503-900B-8CA2FE44F081}"/>
                  </a:ext>
                </a:extLst>
              </p:cNvPr>
              <p:cNvSpPr/>
              <p:nvPr/>
            </p:nvSpPr>
            <p:spPr>
              <a:xfrm>
                <a:off x="11210233" y="15629"/>
                <a:ext cx="512661" cy="2416805"/>
              </a:xfrm>
              <a:custGeom>
                <a:avLst/>
                <a:gdLst>
                  <a:gd name="connsiteX0" fmla="*/ 267926 w 272317"/>
                  <a:gd name="connsiteY0" fmla="*/ 1492293 h 1512846"/>
                  <a:gd name="connsiteX1" fmla="*/ 266883 w 272317"/>
                  <a:gd name="connsiteY1" fmla="*/ 1492744 h 1512846"/>
                  <a:gd name="connsiteX2" fmla="*/ 256544 w 272317"/>
                  <a:gd name="connsiteY2" fmla="*/ 1497506 h 1512846"/>
                  <a:gd name="connsiteX3" fmla="*/ 191436 w 272317"/>
                  <a:gd name="connsiteY3" fmla="*/ 1508437 h 1512846"/>
                  <a:gd name="connsiteX4" fmla="*/ 172053 w 272317"/>
                  <a:gd name="connsiteY4" fmla="*/ 1508747 h 1512846"/>
                  <a:gd name="connsiteX5" fmla="*/ 161516 w 272317"/>
                  <a:gd name="connsiteY5" fmla="*/ 1510240 h 1512846"/>
                  <a:gd name="connsiteX6" fmla="*/ 98296 w 272317"/>
                  <a:gd name="connsiteY6" fmla="*/ 1502154 h 1512846"/>
                  <a:gd name="connsiteX7" fmla="*/ 21779 w 272317"/>
                  <a:gd name="connsiteY7" fmla="*/ 1481419 h 1512846"/>
                  <a:gd name="connsiteX8" fmla="*/ 14172 w 272317"/>
                  <a:gd name="connsiteY8" fmla="*/ 1472601 h 1512846"/>
                  <a:gd name="connsiteX9" fmla="*/ 11467 w 272317"/>
                  <a:gd name="connsiteY9" fmla="*/ 1450541 h 1512846"/>
                  <a:gd name="connsiteX10" fmla="*/ 10763 w 272317"/>
                  <a:gd name="connsiteY10" fmla="*/ 1432708 h 1512846"/>
                  <a:gd name="connsiteX11" fmla="*/ 8369 w 272317"/>
                  <a:gd name="connsiteY11" fmla="*/ 1129793 h 1512846"/>
                  <a:gd name="connsiteX12" fmla="*/ 6847 w 272317"/>
                  <a:gd name="connsiteY12" fmla="*/ 883195 h 1512846"/>
                  <a:gd name="connsiteX13" fmla="*/ 5072 w 272317"/>
                  <a:gd name="connsiteY13" fmla="*/ 692014 h 1512846"/>
                  <a:gd name="connsiteX14" fmla="*/ 3748 w 272317"/>
                  <a:gd name="connsiteY14" fmla="*/ 507960 h 1512846"/>
                  <a:gd name="connsiteX15" fmla="*/ 1213 w 272317"/>
                  <a:gd name="connsiteY15" fmla="*/ 225611 h 1512846"/>
                  <a:gd name="connsiteX16" fmla="*/ 57 w 272317"/>
                  <a:gd name="connsiteY16" fmla="*/ 53193 h 1512846"/>
                  <a:gd name="connsiteX17" fmla="*/ 565 w 272317"/>
                  <a:gd name="connsiteY17" fmla="*/ 40713 h 1512846"/>
                  <a:gd name="connsiteX18" fmla="*/ 15609 w 272317"/>
                  <a:gd name="connsiteY18" fmla="*/ 21499 h 1512846"/>
                  <a:gd name="connsiteX19" fmla="*/ 89281 w 272317"/>
                  <a:gd name="connsiteY19" fmla="*/ 10455 h 1512846"/>
                  <a:gd name="connsiteX20" fmla="*/ 142669 w 272317"/>
                  <a:gd name="connsiteY20" fmla="*/ 1580 h 1512846"/>
                  <a:gd name="connsiteX21" fmla="*/ 155966 w 272317"/>
                  <a:gd name="connsiteY21" fmla="*/ 341 h 1512846"/>
                  <a:gd name="connsiteX22" fmla="*/ 205917 w 272317"/>
                  <a:gd name="connsiteY22" fmla="*/ 623 h 1512846"/>
                  <a:gd name="connsiteX23" fmla="*/ 254515 w 272317"/>
                  <a:gd name="connsiteY23" fmla="*/ 5158 h 1512846"/>
                  <a:gd name="connsiteX24" fmla="*/ 257727 w 272317"/>
                  <a:gd name="connsiteY24" fmla="*/ 6539 h 1512846"/>
                  <a:gd name="connsiteX25" fmla="*/ 261502 w 272317"/>
                  <a:gd name="connsiteY25" fmla="*/ 21611 h 1512846"/>
                  <a:gd name="connsiteX26" fmla="*/ 261530 w 272317"/>
                  <a:gd name="connsiteY26" fmla="*/ 200425 h 1512846"/>
                  <a:gd name="connsiteX27" fmla="*/ 262094 w 272317"/>
                  <a:gd name="connsiteY27" fmla="*/ 338979 h 1512846"/>
                  <a:gd name="connsiteX28" fmla="*/ 264883 w 272317"/>
                  <a:gd name="connsiteY28" fmla="*/ 596987 h 1512846"/>
                  <a:gd name="connsiteX29" fmla="*/ 265981 w 272317"/>
                  <a:gd name="connsiteY29" fmla="*/ 855332 h 1512846"/>
                  <a:gd name="connsiteX30" fmla="*/ 268461 w 272317"/>
                  <a:gd name="connsiteY30" fmla="*/ 1112438 h 1512846"/>
                  <a:gd name="connsiteX31" fmla="*/ 269559 w 272317"/>
                  <a:gd name="connsiteY31" fmla="*/ 1369910 h 1512846"/>
                  <a:gd name="connsiteX32" fmla="*/ 272180 w 272317"/>
                  <a:gd name="connsiteY32" fmla="*/ 1478601 h 1512846"/>
                  <a:gd name="connsiteX33" fmla="*/ 267926 w 272317"/>
                  <a:gd name="connsiteY33" fmla="*/ 1492293 h 1512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</a:cxnLst>
                <a:rect l="l" t="t" r="r" b="b"/>
                <a:pathLst>
                  <a:path w="272317" h="1512846">
                    <a:moveTo>
                      <a:pt x="267926" y="1492293"/>
                    </a:moveTo>
                    <a:cubicBezTo>
                      <a:pt x="267559" y="1492406"/>
                      <a:pt x="267221" y="1492547"/>
                      <a:pt x="266883" y="1492744"/>
                    </a:cubicBezTo>
                    <a:cubicBezTo>
                      <a:pt x="263953" y="1495477"/>
                      <a:pt x="260488" y="1496857"/>
                      <a:pt x="256544" y="1497506"/>
                    </a:cubicBezTo>
                    <a:cubicBezTo>
                      <a:pt x="234851" y="1501196"/>
                      <a:pt x="213214" y="1505140"/>
                      <a:pt x="191436" y="1508437"/>
                    </a:cubicBezTo>
                    <a:cubicBezTo>
                      <a:pt x="184984" y="1509423"/>
                      <a:pt x="178505" y="1508634"/>
                      <a:pt x="172053" y="1508747"/>
                    </a:cubicBezTo>
                    <a:cubicBezTo>
                      <a:pt x="168531" y="1509197"/>
                      <a:pt x="164841" y="1509113"/>
                      <a:pt x="161516" y="1510240"/>
                    </a:cubicBezTo>
                    <a:cubicBezTo>
                      <a:pt x="139119" y="1517705"/>
                      <a:pt x="118975" y="1507281"/>
                      <a:pt x="98296" y="1502154"/>
                    </a:cubicBezTo>
                    <a:cubicBezTo>
                      <a:pt x="72659" y="1495815"/>
                      <a:pt x="47303" y="1488237"/>
                      <a:pt x="21779" y="1481419"/>
                    </a:cubicBezTo>
                    <a:cubicBezTo>
                      <a:pt x="16933" y="1480123"/>
                      <a:pt x="13468" y="1478348"/>
                      <a:pt x="14172" y="1472601"/>
                    </a:cubicBezTo>
                    <a:cubicBezTo>
                      <a:pt x="8904" y="1465783"/>
                      <a:pt x="11073" y="1458063"/>
                      <a:pt x="11467" y="1450541"/>
                    </a:cubicBezTo>
                    <a:cubicBezTo>
                      <a:pt x="10876" y="1444597"/>
                      <a:pt x="10763" y="1438652"/>
                      <a:pt x="10763" y="1432708"/>
                    </a:cubicBezTo>
                    <a:cubicBezTo>
                      <a:pt x="11214" y="1331736"/>
                      <a:pt x="9580" y="1230736"/>
                      <a:pt x="8369" y="1129793"/>
                    </a:cubicBezTo>
                    <a:cubicBezTo>
                      <a:pt x="7382" y="1047584"/>
                      <a:pt x="9383" y="965347"/>
                      <a:pt x="6847" y="883195"/>
                    </a:cubicBezTo>
                    <a:cubicBezTo>
                      <a:pt x="4875" y="819440"/>
                      <a:pt x="7495" y="755685"/>
                      <a:pt x="5072" y="692014"/>
                    </a:cubicBezTo>
                    <a:cubicBezTo>
                      <a:pt x="2734" y="630653"/>
                      <a:pt x="4143" y="569321"/>
                      <a:pt x="3748" y="507960"/>
                    </a:cubicBezTo>
                    <a:cubicBezTo>
                      <a:pt x="3156" y="413835"/>
                      <a:pt x="2255" y="319709"/>
                      <a:pt x="1213" y="225611"/>
                    </a:cubicBezTo>
                    <a:cubicBezTo>
                      <a:pt x="593" y="168139"/>
                      <a:pt x="1015" y="110666"/>
                      <a:pt x="57" y="53193"/>
                    </a:cubicBezTo>
                    <a:cubicBezTo>
                      <a:pt x="1" y="49024"/>
                      <a:pt x="-168" y="44854"/>
                      <a:pt x="565" y="40713"/>
                    </a:cubicBezTo>
                    <a:cubicBezTo>
                      <a:pt x="-253" y="25415"/>
                      <a:pt x="593" y="24260"/>
                      <a:pt x="15609" y="21499"/>
                    </a:cubicBezTo>
                    <a:cubicBezTo>
                      <a:pt x="40035" y="17019"/>
                      <a:pt x="64686" y="14005"/>
                      <a:pt x="89281" y="10455"/>
                    </a:cubicBezTo>
                    <a:cubicBezTo>
                      <a:pt x="107086" y="7891"/>
                      <a:pt x="124976" y="5187"/>
                      <a:pt x="142669" y="1580"/>
                    </a:cubicBezTo>
                    <a:cubicBezTo>
                      <a:pt x="147064" y="679"/>
                      <a:pt x="151487" y="341"/>
                      <a:pt x="155966" y="341"/>
                    </a:cubicBezTo>
                    <a:cubicBezTo>
                      <a:pt x="172617" y="341"/>
                      <a:pt x="189351" y="-589"/>
                      <a:pt x="205917" y="623"/>
                    </a:cubicBezTo>
                    <a:cubicBezTo>
                      <a:pt x="222116" y="1806"/>
                      <a:pt x="238259" y="3947"/>
                      <a:pt x="254515" y="5158"/>
                    </a:cubicBezTo>
                    <a:cubicBezTo>
                      <a:pt x="255670" y="5440"/>
                      <a:pt x="256741" y="5891"/>
                      <a:pt x="257727" y="6539"/>
                    </a:cubicBezTo>
                    <a:cubicBezTo>
                      <a:pt x="262263" y="10737"/>
                      <a:pt x="261502" y="16315"/>
                      <a:pt x="261502" y="21611"/>
                    </a:cubicBezTo>
                    <a:cubicBezTo>
                      <a:pt x="261587" y="81225"/>
                      <a:pt x="261530" y="140811"/>
                      <a:pt x="261530" y="200425"/>
                    </a:cubicBezTo>
                    <a:cubicBezTo>
                      <a:pt x="261530" y="246628"/>
                      <a:pt x="258938" y="293001"/>
                      <a:pt x="262094" y="338979"/>
                    </a:cubicBezTo>
                    <a:cubicBezTo>
                      <a:pt x="268010" y="425019"/>
                      <a:pt x="263868" y="511003"/>
                      <a:pt x="264883" y="596987"/>
                    </a:cubicBezTo>
                    <a:cubicBezTo>
                      <a:pt x="265897" y="683111"/>
                      <a:pt x="262009" y="769377"/>
                      <a:pt x="265981" y="855332"/>
                    </a:cubicBezTo>
                    <a:cubicBezTo>
                      <a:pt x="269926" y="941119"/>
                      <a:pt x="267418" y="1026764"/>
                      <a:pt x="268461" y="1112438"/>
                    </a:cubicBezTo>
                    <a:cubicBezTo>
                      <a:pt x="269503" y="1198253"/>
                      <a:pt x="266855" y="1284152"/>
                      <a:pt x="269559" y="1369910"/>
                    </a:cubicBezTo>
                    <a:cubicBezTo>
                      <a:pt x="270686" y="1406113"/>
                      <a:pt x="271391" y="1442371"/>
                      <a:pt x="272180" y="1478601"/>
                    </a:cubicBezTo>
                    <a:cubicBezTo>
                      <a:pt x="272292" y="1483475"/>
                      <a:pt x="273250" y="1488941"/>
                      <a:pt x="267926" y="1492293"/>
                    </a:cubicBezTo>
                    <a:close/>
                  </a:path>
                </a:pathLst>
              </a:custGeom>
              <a:solidFill>
                <a:srgbClr val="BFB3B4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D35D3D4-641D-42DD-811A-B064F06D6E3F}"/>
                  </a:ext>
                </a:extLst>
              </p:cNvPr>
              <p:cNvSpPr/>
              <p:nvPr/>
            </p:nvSpPr>
            <p:spPr>
              <a:xfrm>
                <a:off x="11023513" y="72828"/>
                <a:ext cx="209105" cy="2359607"/>
              </a:xfrm>
              <a:custGeom>
                <a:avLst/>
                <a:gdLst>
                  <a:gd name="connsiteX0" fmla="*/ 111030 w 111073"/>
                  <a:gd name="connsiteY0" fmla="*/ 1411642 h 1411641"/>
                  <a:gd name="connsiteX1" fmla="*/ 44119 w 111073"/>
                  <a:gd name="connsiteY1" fmla="*/ 1398992 h 1411641"/>
                  <a:gd name="connsiteX2" fmla="*/ 6818 w 111073"/>
                  <a:gd name="connsiteY2" fmla="*/ 1391667 h 1411641"/>
                  <a:gd name="connsiteX3" fmla="*/ 85 w 111073"/>
                  <a:gd name="connsiteY3" fmla="*/ 1383272 h 1411641"/>
                  <a:gd name="connsiteX4" fmla="*/ 0 w 111073"/>
                  <a:gd name="connsiteY4" fmla="*/ 1367269 h 1411641"/>
                  <a:gd name="connsiteX5" fmla="*/ 451 w 111073"/>
                  <a:gd name="connsiteY5" fmla="*/ 1135688 h 1411641"/>
                  <a:gd name="connsiteX6" fmla="*/ 1211 w 111073"/>
                  <a:gd name="connsiteY6" fmla="*/ 722561 h 1411641"/>
                  <a:gd name="connsiteX7" fmla="*/ 2085 w 111073"/>
                  <a:gd name="connsiteY7" fmla="*/ 717208 h 1411641"/>
                  <a:gd name="connsiteX8" fmla="*/ 2085 w 111073"/>
                  <a:gd name="connsiteY8" fmla="*/ 770708 h 1411641"/>
                  <a:gd name="connsiteX9" fmla="*/ 3465 w 111073"/>
                  <a:gd name="connsiteY9" fmla="*/ 770708 h 1411641"/>
                  <a:gd name="connsiteX10" fmla="*/ 3465 w 111073"/>
                  <a:gd name="connsiteY10" fmla="*/ 652128 h 1411641"/>
                  <a:gd name="connsiteX11" fmla="*/ 4029 w 111073"/>
                  <a:gd name="connsiteY11" fmla="*/ 13674 h 1411641"/>
                  <a:gd name="connsiteX12" fmla="*/ 13974 w 111073"/>
                  <a:gd name="connsiteY12" fmla="*/ 3757 h 1411641"/>
                  <a:gd name="connsiteX13" fmla="*/ 99704 w 111073"/>
                  <a:gd name="connsiteY13" fmla="*/ 292 h 1411641"/>
                  <a:gd name="connsiteX14" fmla="*/ 100465 w 111073"/>
                  <a:gd name="connsiteY14" fmla="*/ 10913 h 1411641"/>
                  <a:gd name="connsiteX15" fmla="*/ 101197 w 111073"/>
                  <a:gd name="connsiteY15" fmla="*/ 165582 h 1411641"/>
                  <a:gd name="connsiteX16" fmla="*/ 102916 w 111073"/>
                  <a:gd name="connsiteY16" fmla="*/ 365807 h 1411641"/>
                  <a:gd name="connsiteX17" fmla="*/ 104719 w 111073"/>
                  <a:gd name="connsiteY17" fmla="*/ 623251 h 1411641"/>
                  <a:gd name="connsiteX18" fmla="*/ 106522 w 111073"/>
                  <a:gd name="connsiteY18" fmla="*/ 819898 h 1411641"/>
                  <a:gd name="connsiteX19" fmla="*/ 108353 w 111073"/>
                  <a:gd name="connsiteY19" fmla="*/ 1067510 h 1411641"/>
                  <a:gd name="connsiteX20" fmla="*/ 110156 w 111073"/>
                  <a:gd name="connsiteY20" fmla="*/ 1264157 h 1411641"/>
                  <a:gd name="connsiteX21" fmla="*/ 111030 w 111073"/>
                  <a:gd name="connsiteY21" fmla="*/ 1411642 h 1411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11073" h="1411641">
                    <a:moveTo>
                      <a:pt x="111030" y="1411642"/>
                    </a:moveTo>
                    <a:cubicBezTo>
                      <a:pt x="88716" y="1407472"/>
                      <a:pt x="66319" y="1403641"/>
                      <a:pt x="44119" y="1398992"/>
                    </a:cubicBezTo>
                    <a:cubicBezTo>
                      <a:pt x="31695" y="1396400"/>
                      <a:pt x="19355" y="1393498"/>
                      <a:pt x="6818" y="1391667"/>
                    </a:cubicBezTo>
                    <a:cubicBezTo>
                      <a:pt x="1916" y="1390963"/>
                      <a:pt x="-282" y="1388484"/>
                      <a:pt x="85" y="1383272"/>
                    </a:cubicBezTo>
                    <a:cubicBezTo>
                      <a:pt x="451" y="1377975"/>
                      <a:pt x="56" y="1372622"/>
                      <a:pt x="0" y="1367269"/>
                    </a:cubicBezTo>
                    <a:cubicBezTo>
                      <a:pt x="141" y="1290076"/>
                      <a:pt x="310" y="1212882"/>
                      <a:pt x="451" y="1135688"/>
                    </a:cubicBezTo>
                    <a:cubicBezTo>
                      <a:pt x="704" y="997979"/>
                      <a:pt x="958" y="860270"/>
                      <a:pt x="1211" y="722561"/>
                    </a:cubicBezTo>
                    <a:cubicBezTo>
                      <a:pt x="1211" y="720786"/>
                      <a:pt x="1211" y="719011"/>
                      <a:pt x="2085" y="717208"/>
                    </a:cubicBezTo>
                    <a:cubicBezTo>
                      <a:pt x="2085" y="735041"/>
                      <a:pt x="2085" y="752875"/>
                      <a:pt x="2085" y="770708"/>
                    </a:cubicBezTo>
                    <a:cubicBezTo>
                      <a:pt x="2536" y="770708"/>
                      <a:pt x="3015" y="770708"/>
                      <a:pt x="3465" y="770708"/>
                    </a:cubicBezTo>
                    <a:cubicBezTo>
                      <a:pt x="3465" y="731181"/>
                      <a:pt x="3437" y="691655"/>
                      <a:pt x="3465" y="652128"/>
                    </a:cubicBezTo>
                    <a:cubicBezTo>
                      <a:pt x="3719" y="439310"/>
                      <a:pt x="4029" y="226492"/>
                      <a:pt x="4029" y="13674"/>
                    </a:cubicBezTo>
                    <a:cubicBezTo>
                      <a:pt x="4029" y="5532"/>
                      <a:pt x="6452" y="3870"/>
                      <a:pt x="13974" y="3757"/>
                    </a:cubicBezTo>
                    <a:cubicBezTo>
                      <a:pt x="42569" y="3334"/>
                      <a:pt x="71024" y="-1173"/>
                      <a:pt x="99704" y="292"/>
                    </a:cubicBezTo>
                    <a:cubicBezTo>
                      <a:pt x="99957" y="3842"/>
                      <a:pt x="100465" y="7363"/>
                      <a:pt x="100465" y="10913"/>
                    </a:cubicBezTo>
                    <a:cubicBezTo>
                      <a:pt x="100662" y="62469"/>
                      <a:pt x="99986" y="114054"/>
                      <a:pt x="101197" y="165582"/>
                    </a:cubicBezTo>
                    <a:cubicBezTo>
                      <a:pt x="102747" y="232324"/>
                      <a:pt x="101310" y="299094"/>
                      <a:pt x="102916" y="365807"/>
                    </a:cubicBezTo>
                    <a:cubicBezTo>
                      <a:pt x="105000" y="451622"/>
                      <a:pt x="103000" y="537465"/>
                      <a:pt x="104719" y="623251"/>
                    </a:cubicBezTo>
                    <a:cubicBezTo>
                      <a:pt x="106015" y="688809"/>
                      <a:pt x="104972" y="754368"/>
                      <a:pt x="106522" y="819898"/>
                    </a:cubicBezTo>
                    <a:cubicBezTo>
                      <a:pt x="108494" y="902445"/>
                      <a:pt x="106465" y="984991"/>
                      <a:pt x="108353" y="1067510"/>
                    </a:cubicBezTo>
                    <a:cubicBezTo>
                      <a:pt x="109846" y="1133068"/>
                      <a:pt x="108607" y="1198626"/>
                      <a:pt x="110156" y="1264157"/>
                    </a:cubicBezTo>
                    <a:cubicBezTo>
                      <a:pt x="111255" y="1313318"/>
                      <a:pt x="111086" y="1362480"/>
                      <a:pt x="111030" y="1411642"/>
                    </a:cubicBezTo>
                    <a:close/>
                  </a:path>
                </a:pathLst>
              </a:custGeom>
              <a:solidFill>
                <a:srgbClr val="589C43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 dirty="0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E4092012-6DF9-45C9-884B-348355C88ED8}"/>
                  </a:ext>
                </a:extLst>
              </p:cNvPr>
              <p:cNvSpPr/>
              <p:nvPr/>
            </p:nvSpPr>
            <p:spPr>
              <a:xfrm>
                <a:off x="10826889" y="169933"/>
                <a:ext cx="262834" cy="2263743"/>
              </a:xfrm>
              <a:custGeom>
                <a:avLst/>
                <a:gdLst>
                  <a:gd name="connsiteX0" fmla="*/ 114744 w 139613"/>
                  <a:gd name="connsiteY0" fmla="*/ 5503 h 1336876"/>
                  <a:gd name="connsiteX1" fmla="*/ 115336 w 139613"/>
                  <a:gd name="connsiteY1" fmla="*/ 33197 h 1336876"/>
                  <a:gd name="connsiteX2" fmla="*/ 119393 w 139613"/>
                  <a:gd name="connsiteY2" fmla="*/ 226773 h 1336876"/>
                  <a:gd name="connsiteX3" fmla="*/ 123112 w 139613"/>
                  <a:gd name="connsiteY3" fmla="*/ 455988 h 1336876"/>
                  <a:gd name="connsiteX4" fmla="*/ 126464 w 139613"/>
                  <a:gd name="connsiteY4" fmla="*/ 656664 h 1336876"/>
                  <a:gd name="connsiteX5" fmla="*/ 130324 w 139613"/>
                  <a:gd name="connsiteY5" fmla="*/ 884977 h 1336876"/>
                  <a:gd name="connsiteX6" fmla="*/ 133733 w 139613"/>
                  <a:gd name="connsiteY6" fmla="*/ 1085709 h 1336876"/>
                  <a:gd name="connsiteX7" fmla="*/ 136832 w 139613"/>
                  <a:gd name="connsiteY7" fmla="*/ 1312388 h 1336876"/>
                  <a:gd name="connsiteX8" fmla="*/ 137311 w 139613"/>
                  <a:gd name="connsiteY8" fmla="*/ 1329151 h 1336876"/>
                  <a:gd name="connsiteX9" fmla="*/ 119646 w 139613"/>
                  <a:gd name="connsiteY9" fmla="*/ 1333856 h 1336876"/>
                  <a:gd name="connsiteX10" fmla="*/ 76429 w 139613"/>
                  <a:gd name="connsiteY10" fmla="*/ 1331574 h 1336876"/>
                  <a:gd name="connsiteX11" fmla="*/ 40988 w 139613"/>
                  <a:gd name="connsiteY11" fmla="*/ 1322418 h 1336876"/>
                  <a:gd name="connsiteX12" fmla="*/ 21408 w 139613"/>
                  <a:gd name="connsiteY12" fmla="*/ 1317910 h 1336876"/>
                  <a:gd name="connsiteX13" fmla="*/ 14364 w 139613"/>
                  <a:gd name="connsiteY13" fmla="*/ 1309261 h 1336876"/>
                  <a:gd name="connsiteX14" fmla="*/ 14477 w 139613"/>
                  <a:gd name="connsiteY14" fmla="*/ 1295879 h 1336876"/>
                  <a:gd name="connsiteX15" fmla="*/ 12618 w 139613"/>
                  <a:gd name="connsiteY15" fmla="*/ 1134307 h 1336876"/>
                  <a:gd name="connsiteX16" fmla="*/ 11406 w 139613"/>
                  <a:gd name="connsiteY16" fmla="*/ 1125630 h 1336876"/>
                  <a:gd name="connsiteX17" fmla="*/ 10786 w 139613"/>
                  <a:gd name="connsiteY17" fmla="*/ 1075369 h 1336876"/>
                  <a:gd name="connsiteX18" fmla="*/ 7490 w 139613"/>
                  <a:gd name="connsiteY18" fmla="*/ 1066438 h 1336876"/>
                  <a:gd name="connsiteX19" fmla="*/ 8025 w 139613"/>
                  <a:gd name="connsiteY19" fmla="*/ 1009614 h 1336876"/>
                  <a:gd name="connsiteX20" fmla="*/ 8392 w 139613"/>
                  <a:gd name="connsiteY20" fmla="*/ 925743 h 1336876"/>
                  <a:gd name="connsiteX21" fmla="*/ 7490 w 139613"/>
                  <a:gd name="connsiteY21" fmla="*/ 904360 h 1336876"/>
                  <a:gd name="connsiteX22" fmla="*/ 6504 w 139613"/>
                  <a:gd name="connsiteY22" fmla="*/ 901176 h 1336876"/>
                  <a:gd name="connsiteX23" fmla="*/ 6307 w 139613"/>
                  <a:gd name="connsiteY23" fmla="*/ 878215 h 1336876"/>
                  <a:gd name="connsiteX24" fmla="*/ 6307 w 139613"/>
                  <a:gd name="connsiteY24" fmla="*/ 850070 h 1336876"/>
                  <a:gd name="connsiteX25" fmla="*/ 6307 w 139613"/>
                  <a:gd name="connsiteY25" fmla="*/ 824969 h 1336876"/>
                  <a:gd name="connsiteX26" fmla="*/ 6251 w 139613"/>
                  <a:gd name="connsiteY26" fmla="*/ 796288 h 1336876"/>
                  <a:gd name="connsiteX27" fmla="*/ 6589 w 139613"/>
                  <a:gd name="connsiteY27" fmla="*/ 768792 h 1336876"/>
                  <a:gd name="connsiteX28" fmla="*/ 4757 w 139613"/>
                  <a:gd name="connsiteY28" fmla="*/ 719940 h 1336876"/>
                  <a:gd name="connsiteX29" fmla="*/ 4391 w 139613"/>
                  <a:gd name="connsiteY29" fmla="*/ 691232 h 1336876"/>
                  <a:gd name="connsiteX30" fmla="*/ 4110 w 139613"/>
                  <a:gd name="connsiteY30" fmla="*/ 679286 h 1336876"/>
                  <a:gd name="connsiteX31" fmla="*/ 3828 w 139613"/>
                  <a:gd name="connsiteY31" fmla="*/ 630406 h 1336876"/>
                  <a:gd name="connsiteX32" fmla="*/ 3912 w 139613"/>
                  <a:gd name="connsiteY32" fmla="*/ 607248 h 1336876"/>
                  <a:gd name="connsiteX33" fmla="*/ 7293 w 139613"/>
                  <a:gd name="connsiteY33" fmla="*/ 596599 h 1336876"/>
                  <a:gd name="connsiteX34" fmla="*/ 6983 w 139613"/>
                  <a:gd name="connsiteY34" fmla="*/ 450663 h 1336876"/>
                  <a:gd name="connsiteX35" fmla="*/ 6645 w 139613"/>
                  <a:gd name="connsiteY35" fmla="*/ 441761 h 1336876"/>
                  <a:gd name="connsiteX36" fmla="*/ 3095 w 139613"/>
                  <a:gd name="connsiteY36" fmla="*/ 335690 h 1336876"/>
                  <a:gd name="connsiteX37" fmla="*/ 475 w 139613"/>
                  <a:gd name="connsiteY37" fmla="*/ 204657 h 1336876"/>
                  <a:gd name="connsiteX38" fmla="*/ 278 w 139613"/>
                  <a:gd name="connsiteY38" fmla="*/ 38409 h 1336876"/>
                  <a:gd name="connsiteX39" fmla="*/ 14336 w 139613"/>
                  <a:gd name="connsiteY39" fmla="*/ 19054 h 1336876"/>
                  <a:gd name="connsiteX40" fmla="*/ 71386 w 139613"/>
                  <a:gd name="connsiteY40" fmla="*/ 1390 h 1336876"/>
                  <a:gd name="connsiteX41" fmla="*/ 85360 w 139613"/>
                  <a:gd name="connsiteY41" fmla="*/ 855 h 1336876"/>
                  <a:gd name="connsiteX42" fmla="*/ 103109 w 139613"/>
                  <a:gd name="connsiteY42" fmla="*/ 2010 h 1336876"/>
                  <a:gd name="connsiteX43" fmla="*/ 114744 w 139613"/>
                  <a:gd name="connsiteY43" fmla="*/ 5503 h 13368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39613" h="1336876">
                    <a:moveTo>
                      <a:pt x="114744" y="5503"/>
                    </a:moveTo>
                    <a:cubicBezTo>
                      <a:pt x="114913" y="14744"/>
                      <a:pt x="114688" y="23985"/>
                      <a:pt x="115336" y="33197"/>
                    </a:cubicBezTo>
                    <a:cubicBezTo>
                      <a:pt x="119816" y="97685"/>
                      <a:pt x="115956" y="162370"/>
                      <a:pt x="119393" y="226773"/>
                    </a:cubicBezTo>
                    <a:cubicBezTo>
                      <a:pt x="123450" y="303206"/>
                      <a:pt x="119055" y="379696"/>
                      <a:pt x="123112" y="455988"/>
                    </a:cubicBezTo>
                    <a:cubicBezTo>
                      <a:pt x="126690" y="522899"/>
                      <a:pt x="122830" y="589894"/>
                      <a:pt x="126464" y="656664"/>
                    </a:cubicBezTo>
                    <a:cubicBezTo>
                      <a:pt x="130634" y="732787"/>
                      <a:pt x="126352" y="808966"/>
                      <a:pt x="130324" y="884977"/>
                    </a:cubicBezTo>
                    <a:cubicBezTo>
                      <a:pt x="133818" y="951916"/>
                      <a:pt x="130042" y="1018911"/>
                      <a:pt x="133733" y="1085709"/>
                    </a:cubicBezTo>
                    <a:cubicBezTo>
                      <a:pt x="137903" y="1161269"/>
                      <a:pt x="135057" y="1236856"/>
                      <a:pt x="136832" y="1312388"/>
                    </a:cubicBezTo>
                    <a:cubicBezTo>
                      <a:pt x="136973" y="1317938"/>
                      <a:pt x="142692" y="1323488"/>
                      <a:pt x="137311" y="1329151"/>
                    </a:cubicBezTo>
                    <a:cubicBezTo>
                      <a:pt x="130859" y="1328559"/>
                      <a:pt x="124802" y="1331574"/>
                      <a:pt x="119646" y="1333856"/>
                    </a:cubicBezTo>
                    <a:cubicBezTo>
                      <a:pt x="104405" y="1340561"/>
                      <a:pt x="90572" y="1334419"/>
                      <a:pt x="76429" y="1331574"/>
                    </a:cubicBezTo>
                    <a:cubicBezTo>
                      <a:pt x="64484" y="1329151"/>
                      <a:pt x="52933" y="1324897"/>
                      <a:pt x="40988" y="1322418"/>
                    </a:cubicBezTo>
                    <a:cubicBezTo>
                      <a:pt x="34452" y="1321065"/>
                      <a:pt x="28535" y="1317713"/>
                      <a:pt x="21408" y="1317910"/>
                    </a:cubicBezTo>
                    <a:cubicBezTo>
                      <a:pt x="17435" y="1318023"/>
                      <a:pt x="14083" y="1314445"/>
                      <a:pt x="14364" y="1309261"/>
                    </a:cubicBezTo>
                    <a:cubicBezTo>
                      <a:pt x="14590" y="1304809"/>
                      <a:pt x="14533" y="1300330"/>
                      <a:pt x="14477" y="1295879"/>
                    </a:cubicBezTo>
                    <a:cubicBezTo>
                      <a:pt x="13885" y="1242012"/>
                      <a:pt x="13266" y="1188174"/>
                      <a:pt x="12618" y="1134307"/>
                    </a:cubicBezTo>
                    <a:cubicBezTo>
                      <a:pt x="12589" y="1131377"/>
                      <a:pt x="13209" y="1128306"/>
                      <a:pt x="11406" y="1125630"/>
                    </a:cubicBezTo>
                    <a:cubicBezTo>
                      <a:pt x="11209" y="1108867"/>
                      <a:pt x="10984" y="1092104"/>
                      <a:pt x="10786" y="1075369"/>
                    </a:cubicBezTo>
                    <a:cubicBezTo>
                      <a:pt x="8448" y="1072862"/>
                      <a:pt x="7462" y="1069819"/>
                      <a:pt x="7490" y="1066438"/>
                    </a:cubicBezTo>
                    <a:cubicBezTo>
                      <a:pt x="7659" y="1047506"/>
                      <a:pt x="6730" y="1028546"/>
                      <a:pt x="8025" y="1009614"/>
                    </a:cubicBezTo>
                    <a:cubicBezTo>
                      <a:pt x="8025" y="981666"/>
                      <a:pt x="8702" y="953690"/>
                      <a:pt x="8392" y="925743"/>
                    </a:cubicBezTo>
                    <a:cubicBezTo>
                      <a:pt x="8307" y="918615"/>
                      <a:pt x="8871" y="911431"/>
                      <a:pt x="7490" y="904360"/>
                    </a:cubicBezTo>
                    <a:cubicBezTo>
                      <a:pt x="7124" y="903317"/>
                      <a:pt x="6814" y="902247"/>
                      <a:pt x="6504" y="901176"/>
                    </a:cubicBezTo>
                    <a:cubicBezTo>
                      <a:pt x="5152" y="893541"/>
                      <a:pt x="5687" y="885878"/>
                      <a:pt x="6307" y="878215"/>
                    </a:cubicBezTo>
                    <a:cubicBezTo>
                      <a:pt x="5236" y="868834"/>
                      <a:pt x="5434" y="859452"/>
                      <a:pt x="6307" y="850070"/>
                    </a:cubicBezTo>
                    <a:cubicBezTo>
                      <a:pt x="5293" y="841703"/>
                      <a:pt x="5462" y="833336"/>
                      <a:pt x="6307" y="824969"/>
                    </a:cubicBezTo>
                    <a:cubicBezTo>
                      <a:pt x="5124" y="815418"/>
                      <a:pt x="5715" y="805839"/>
                      <a:pt x="6251" y="796288"/>
                    </a:cubicBezTo>
                    <a:cubicBezTo>
                      <a:pt x="4870" y="787104"/>
                      <a:pt x="6222" y="777976"/>
                      <a:pt x="6589" y="768792"/>
                    </a:cubicBezTo>
                    <a:cubicBezTo>
                      <a:pt x="7237" y="752480"/>
                      <a:pt x="5969" y="736196"/>
                      <a:pt x="4757" y="719940"/>
                    </a:cubicBezTo>
                    <a:cubicBezTo>
                      <a:pt x="3123" y="710389"/>
                      <a:pt x="3997" y="700810"/>
                      <a:pt x="4391" y="691232"/>
                    </a:cubicBezTo>
                    <a:cubicBezTo>
                      <a:pt x="3659" y="687259"/>
                      <a:pt x="3828" y="683287"/>
                      <a:pt x="4110" y="679286"/>
                    </a:cubicBezTo>
                    <a:cubicBezTo>
                      <a:pt x="4391" y="662974"/>
                      <a:pt x="3546" y="646690"/>
                      <a:pt x="3828" y="630406"/>
                    </a:cubicBezTo>
                    <a:cubicBezTo>
                      <a:pt x="3969" y="622687"/>
                      <a:pt x="3799" y="614968"/>
                      <a:pt x="3912" y="607248"/>
                    </a:cubicBezTo>
                    <a:cubicBezTo>
                      <a:pt x="3969" y="603360"/>
                      <a:pt x="3969" y="599444"/>
                      <a:pt x="7293" y="596599"/>
                    </a:cubicBezTo>
                    <a:cubicBezTo>
                      <a:pt x="7180" y="547944"/>
                      <a:pt x="7096" y="499290"/>
                      <a:pt x="6983" y="450663"/>
                    </a:cubicBezTo>
                    <a:cubicBezTo>
                      <a:pt x="6335" y="447705"/>
                      <a:pt x="6532" y="444719"/>
                      <a:pt x="6645" y="441761"/>
                    </a:cubicBezTo>
                    <a:cubicBezTo>
                      <a:pt x="8307" y="406319"/>
                      <a:pt x="6786" y="370737"/>
                      <a:pt x="3095" y="335690"/>
                    </a:cubicBezTo>
                    <a:cubicBezTo>
                      <a:pt x="-1497" y="291909"/>
                      <a:pt x="1179" y="248325"/>
                      <a:pt x="475" y="204657"/>
                    </a:cubicBezTo>
                    <a:cubicBezTo>
                      <a:pt x="-426" y="149269"/>
                      <a:pt x="222" y="93825"/>
                      <a:pt x="278" y="38409"/>
                    </a:cubicBezTo>
                    <a:cubicBezTo>
                      <a:pt x="278" y="23844"/>
                      <a:pt x="757" y="23646"/>
                      <a:pt x="14336" y="19054"/>
                    </a:cubicBezTo>
                    <a:cubicBezTo>
                      <a:pt x="33212" y="12687"/>
                      <a:pt x="52173" y="6658"/>
                      <a:pt x="71386" y="1390"/>
                    </a:cubicBezTo>
                    <a:cubicBezTo>
                      <a:pt x="76148" y="94"/>
                      <a:pt x="80599" y="-695"/>
                      <a:pt x="85360" y="855"/>
                    </a:cubicBezTo>
                    <a:cubicBezTo>
                      <a:pt x="91164" y="2770"/>
                      <a:pt x="97193" y="1784"/>
                      <a:pt x="103109" y="2010"/>
                    </a:cubicBezTo>
                    <a:cubicBezTo>
                      <a:pt x="107391" y="2094"/>
                      <a:pt x="111561" y="2094"/>
                      <a:pt x="114744" y="5503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DD8E19C-DD51-40B0-858B-D6499F93BF42}"/>
                  </a:ext>
                </a:extLst>
              </p:cNvPr>
              <p:cNvSpPr/>
              <p:nvPr/>
            </p:nvSpPr>
            <p:spPr>
              <a:xfrm>
                <a:off x="10498641" y="255332"/>
                <a:ext cx="363177" cy="2141674"/>
              </a:xfrm>
              <a:prstGeom prst="rect">
                <a:avLst/>
              </a:prstGeom>
              <a:solidFill>
                <a:srgbClr val="5A4958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504187B-B0E2-4814-8F3B-3EF66D54AE42}"/>
                </a:ext>
              </a:extLst>
            </p:cNvPr>
            <p:cNvGrpSpPr/>
            <p:nvPr/>
          </p:nvGrpSpPr>
          <p:grpSpPr>
            <a:xfrm>
              <a:off x="9083213" y="3377138"/>
              <a:ext cx="1514606" cy="2377731"/>
              <a:chOff x="9083213" y="3377138"/>
              <a:chExt cx="1514606" cy="2377731"/>
            </a:xfrm>
          </p:grpSpPr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303B63AD-307E-45E0-AF0F-12D310B66734}"/>
                  </a:ext>
                </a:extLst>
              </p:cNvPr>
              <p:cNvSpPr/>
              <p:nvPr/>
            </p:nvSpPr>
            <p:spPr>
              <a:xfrm>
                <a:off x="9083213" y="3377138"/>
                <a:ext cx="1514606" cy="2377731"/>
              </a:xfrm>
              <a:custGeom>
                <a:avLst/>
                <a:gdLst>
                  <a:gd name="connsiteX0" fmla="*/ 331886 w 804534"/>
                  <a:gd name="connsiteY0" fmla="*/ 1191083 h 1263012"/>
                  <a:gd name="connsiteX1" fmla="*/ 288697 w 804534"/>
                  <a:gd name="connsiteY1" fmla="*/ 1069433 h 1263012"/>
                  <a:gd name="connsiteX2" fmla="*/ 280753 w 804534"/>
                  <a:gd name="connsiteY2" fmla="*/ 1054726 h 1263012"/>
                  <a:gd name="connsiteX3" fmla="*/ 227816 w 804534"/>
                  <a:gd name="connsiteY3" fmla="*/ 903973 h 1263012"/>
                  <a:gd name="connsiteX4" fmla="*/ 222660 w 804534"/>
                  <a:gd name="connsiteY4" fmla="*/ 881547 h 1263012"/>
                  <a:gd name="connsiteX5" fmla="*/ 179753 w 804534"/>
                  <a:gd name="connsiteY5" fmla="*/ 757925 h 1263012"/>
                  <a:gd name="connsiteX6" fmla="*/ 157665 w 804534"/>
                  <a:gd name="connsiteY6" fmla="*/ 695888 h 1263012"/>
                  <a:gd name="connsiteX7" fmla="*/ 151185 w 804534"/>
                  <a:gd name="connsiteY7" fmla="*/ 686647 h 1263012"/>
                  <a:gd name="connsiteX8" fmla="*/ 84331 w 804534"/>
                  <a:gd name="connsiteY8" fmla="*/ 496424 h 1263012"/>
                  <a:gd name="connsiteX9" fmla="*/ 82641 w 804534"/>
                  <a:gd name="connsiteY9" fmla="*/ 490423 h 1263012"/>
                  <a:gd name="connsiteX10" fmla="*/ 84979 w 804534"/>
                  <a:gd name="connsiteY10" fmla="*/ 479210 h 1263012"/>
                  <a:gd name="connsiteX11" fmla="*/ 78837 w 804534"/>
                  <a:gd name="connsiteY11" fmla="*/ 441064 h 1263012"/>
                  <a:gd name="connsiteX12" fmla="*/ 56102 w 804534"/>
                  <a:gd name="connsiteY12" fmla="*/ 415061 h 1263012"/>
                  <a:gd name="connsiteX13" fmla="*/ 2122 w 804534"/>
                  <a:gd name="connsiteY13" fmla="*/ 262504 h 1263012"/>
                  <a:gd name="connsiteX14" fmla="*/ 10236 w 804534"/>
                  <a:gd name="connsiteY14" fmla="*/ 243065 h 1263012"/>
                  <a:gd name="connsiteX15" fmla="*/ 151974 w 804534"/>
                  <a:gd name="connsiteY15" fmla="*/ 193114 h 1263012"/>
                  <a:gd name="connsiteX16" fmla="*/ 155439 w 804534"/>
                  <a:gd name="connsiteY16" fmla="*/ 192241 h 1263012"/>
                  <a:gd name="connsiteX17" fmla="*/ 206348 w 804534"/>
                  <a:gd name="connsiteY17" fmla="*/ 174830 h 1263012"/>
                  <a:gd name="connsiteX18" fmla="*/ 214180 w 804534"/>
                  <a:gd name="connsiteY18" fmla="*/ 170886 h 1263012"/>
                  <a:gd name="connsiteX19" fmla="*/ 254552 w 804534"/>
                  <a:gd name="connsiteY19" fmla="*/ 156433 h 1263012"/>
                  <a:gd name="connsiteX20" fmla="*/ 303432 w 804534"/>
                  <a:gd name="connsiteY20" fmla="*/ 139868 h 1263012"/>
                  <a:gd name="connsiteX21" fmla="*/ 520786 w 804534"/>
                  <a:gd name="connsiteY21" fmla="*/ 63688 h 1263012"/>
                  <a:gd name="connsiteX22" fmla="*/ 557326 w 804534"/>
                  <a:gd name="connsiteY22" fmla="*/ 50954 h 1263012"/>
                  <a:gd name="connsiteX23" fmla="*/ 676948 w 804534"/>
                  <a:gd name="connsiteY23" fmla="*/ 8610 h 1263012"/>
                  <a:gd name="connsiteX24" fmla="*/ 695430 w 804534"/>
                  <a:gd name="connsiteY24" fmla="*/ 1933 h 1263012"/>
                  <a:gd name="connsiteX25" fmla="*/ 713629 w 804534"/>
                  <a:gd name="connsiteY25" fmla="*/ 10498 h 1263012"/>
                  <a:gd name="connsiteX26" fmla="*/ 745183 w 804534"/>
                  <a:gd name="connsiteY26" fmla="*/ 99806 h 1263012"/>
                  <a:gd name="connsiteX27" fmla="*/ 789443 w 804534"/>
                  <a:gd name="connsiteY27" fmla="*/ 225372 h 1263012"/>
                  <a:gd name="connsiteX28" fmla="*/ 798176 w 804534"/>
                  <a:gd name="connsiteY28" fmla="*/ 273238 h 1263012"/>
                  <a:gd name="connsiteX29" fmla="*/ 800148 w 804534"/>
                  <a:gd name="connsiteY29" fmla="*/ 323921 h 1263012"/>
                  <a:gd name="connsiteX30" fmla="*/ 800543 w 804534"/>
                  <a:gd name="connsiteY30" fmla="*/ 458954 h 1263012"/>
                  <a:gd name="connsiteX31" fmla="*/ 799416 w 804534"/>
                  <a:gd name="connsiteY31" fmla="*/ 464138 h 1263012"/>
                  <a:gd name="connsiteX32" fmla="*/ 792682 w 804534"/>
                  <a:gd name="connsiteY32" fmla="*/ 464588 h 1263012"/>
                  <a:gd name="connsiteX33" fmla="*/ 788203 w 804534"/>
                  <a:gd name="connsiteY33" fmla="*/ 454897 h 1263012"/>
                  <a:gd name="connsiteX34" fmla="*/ 675906 w 804534"/>
                  <a:gd name="connsiteY34" fmla="*/ 155053 h 1263012"/>
                  <a:gd name="connsiteX35" fmla="*/ 659199 w 804534"/>
                  <a:gd name="connsiteY35" fmla="*/ 147390 h 1263012"/>
                  <a:gd name="connsiteX36" fmla="*/ 148058 w 804534"/>
                  <a:gd name="connsiteY36" fmla="*/ 338712 h 1263012"/>
                  <a:gd name="connsiteX37" fmla="*/ 125379 w 804534"/>
                  <a:gd name="connsiteY37" fmla="*/ 347023 h 1263012"/>
                  <a:gd name="connsiteX38" fmla="*/ 118674 w 804534"/>
                  <a:gd name="connsiteY38" fmla="*/ 361335 h 1263012"/>
                  <a:gd name="connsiteX39" fmla="*/ 156848 w 804534"/>
                  <a:gd name="connsiteY39" fmla="*/ 463574 h 1263012"/>
                  <a:gd name="connsiteX40" fmla="*/ 284866 w 804534"/>
                  <a:gd name="connsiteY40" fmla="*/ 805312 h 1263012"/>
                  <a:gd name="connsiteX41" fmla="*/ 388345 w 804534"/>
                  <a:gd name="connsiteY41" fmla="*/ 1081716 h 1263012"/>
                  <a:gd name="connsiteX42" fmla="*/ 406206 w 804534"/>
                  <a:gd name="connsiteY42" fmla="*/ 1089886 h 1263012"/>
                  <a:gd name="connsiteX43" fmla="*/ 669257 w 804534"/>
                  <a:gd name="connsiteY43" fmla="*/ 991225 h 1263012"/>
                  <a:gd name="connsiteX44" fmla="*/ 788344 w 804534"/>
                  <a:gd name="connsiteY44" fmla="*/ 946937 h 1263012"/>
                  <a:gd name="connsiteX45" fmla="*/ 802796 w 804534"/>
                  <a:gd name="connsiteY45" fmla="*/ 947867 h 1263012"/>
                  <a:gd name="connsiteX46" fmla="*/ 803839 w 804534"/>
                  <a:gd name="connsiteY46" fmla="*/ 990971 h 1263012"/>
                  <a:gd name="connsiteX47" fmla="*/ 801022 w 804534"/>
                  <a:gd name="connsiteY47" fmla="*/ 996296 h 1263012"/>
                  <a:gd name="connsiteX48" fmla="*/ 801529 w 804534"/>
                  <a:gd name="connsiteY48" fmla="*/ 1099493 h 1263012"/>
                  <a:gd name="connsiteX49" fmla="*/ 800655 w 804534"/>
                  <a:gd name="connsiteY49" fmla="*/ 1108987 h 1263012"/>
                  <a:gd name="connsiteX50" fmla="*/ 792344 w 804534"/>
                  <a:gd name="connsiteY50" fmla="*/ 1115326 h 1263012"/>
                  <a:gd name="connsiteX51" fmla="*/ 684386 w 804534"/>
                  <a:gd name="connsiteY51" fmla="*/ 1153501 h 1263012"/>
                  <a:gd name="connsiteX52" fmla="*/ 666834 w 804534"/>
                  <a:gd name="connsiteY52" fmla="*/ 1156628 h 1263012"/>
                  <a:gd name="connsiteX53" fmla="*/ 601952 w 804534"/>
                  <a:gd name="connsiteY53" fmla="*/ 1178912 h 1263012"/>
                  <a:gd name="connsiteX54" fmla="*/ 469962 w 804534"/>
                  <a:gd name="connsiteY54" fmla="*/ 1225370 h 1263012"/>
                  <a:gd name="connsiteX55" fmla="*/ 466046 w 804534"/>
                  <a:gd name="connsiteY55" fmla="*/ 1227455 h 1263012"/>
                  <a:gd name="connsiteX56" fmla="*/ 375273 w 804534"/>
                  <a:gd name="connsiteY56" fmla="*/ 1259064 h 1263012"/>
                  <a:gd name="connsiteX57" fmla="*/ 352960 w 804534"/>
                  <a:gd name="connsiteY57" fmla="*/ 1248725 h 1263012"/>
                  <a:gd name="connsiteX58" fmla="*/ 331886 w 804534"/>
                  <a:gd name="connsiteY58" fmla="*/ 1191083 h 1263012"/>
                  <a:gd name="connsiteX0" fmla="*/ 331886 w 804534"/>
                  <a:gd name="connsiteY0" fmla="*/ 1191083 h 1263012"/>
                  <a:gd name="connsiteX1" fmla="*/ 288697 w 804534"/>
                  <a:gd name="connsiteY1" fmla="*/ 1069433 h 1263012"/>
                  <a:gd name="connsiteX2" fmla="*/ 280753 w 804534"/>
                  <a:gd name="connsiteY2" fmla="*/ 1054726 h 1263012"/>
                  <a:gd name="connsiteX3" fmla="*/ 227816 w 804534"/>
                  <a:gd name="connsiteY3" fmla="*/ 903973 h 1263012"/>
                  <a:gd name="connsiteX4" fmla="*/ 222660 w 804534"/>
                  <a:gd name="connsiteY4" fmla="*/ 881547 h 1263012"/>
                  <a:gd name="connsiteX5" fmla="*/ 179753 w 804534"/>
                  <a:gd name="connsiteY5" fmla="*/ 757925 h 1263012"/>
                  <a:gd name="connsiteX6" fmla="*/ 157665 w 804534"/>
                  <a:gd name="connsiteY6" fmla="*/ 695888 h 1263012"/>
                  <a:gd name="connsiteX7" fmla="*/ 151185 w 804534"/>
                  <a:gd name="connsiteY7" fmla="*/ 686647 h 1263012"/>
                  <a:gd name="connsiteX8" fmla="*/ 84331 w 804534"/>
                  <a:gd name="connsiteY8" fmla="*/ 496424 h 1263012"/>
                  <a:gd name="connsiteX9" fmla="*/ 82641 w 804534"/>
                  <a:gd name="connsiteY9" fmla="*/ 490423 h 1263012"/>
                  <a:gd name="connsiteX10" fmla="*/ 84979 w 804534"/>
                  <a:gd name="connsiteY10" fmla="*/ 479210 h 1263012"/>
                  <a:gd name="connsiteX11" fmla="*/ 78837 w 804534"/>
                  <a:gd name="connsiteY11" fmla="*/ 441064 h 1263012"/>
                  <a:gd name="connsiteX12" fmla="*/ 56102 w 804534"/>
                  <a:gd name="connsiteY12" fmla="*/ 415061 h 1263012"/>
                  <a:gd name="connsiteX13" fmla="*/ 2122 w 804534"/>
                  <a:gd name="connsiteY13" fmla="*/ 262504 h 1263012"/>
                  <a:gd name="connsiteX14" fmla="*/ 10236 w 804534"/>
                  <a:gd name="connsiteY14" fmla="*/ 243065 h 1263012"/>
                  <a:gd name="connsiteX15" fmla="*/ 151974 w 804534"/>
                  <a:gd name="connsiteY15" fmla="*/ 193114 h 1263012"/>
                  <a:gd name="connsiteX16" fmla="*/ 155439 w 804534"/>
                  <a:gd name="connsiteY16" fmla="*/ 192241 h 1263012"/>
                  <a:gd name="connsiteX17" fmla="*/ 206348 w 804534"/>
                  <a:gd name="connsiteY17" fmla="*/ 174830 h 1263012"/>
                  <a:gd name="connsiteX18" fmla="*/ 254552 w 804534"/>
                  <a:gd name="connsiteY18" fmla="*/ 156433 h 1263012"/>
                  <a:gd name="connsiteX19" fmla="*/ 303432 w 804534"/>
                  <a:gd name="connsiteY19" fmla="*/ 139868 h 1263012"/>
                  <a:gd name="connsiteX20" fmla="*/ 520786 w 804534"/>
                  <a:gd name="connsiteY20" fmla="*/ 63688 h 1263012"/>
                  <a:gd name="connsiteX21" fmla="*/ 557326 w 804534"/>
                  <a:gd name="connsiteY21" fmla="*/ 50954 h 1263012"/>
                  <a:gd name="connsiteX22" fmla="*/ 676948 w 804534"/>
                  <a:gd name="connsiteY22" fmla="*/ 8610 h 1263012"/>
                  <a:gd name="connsiteX23" fmla="*/ 695430 w 804534"/>
                  <a:gd name="connsiteY23" fmla="*/ 1933 h 1263012"/>
                  <a:gd name="connsiteX24" fmla="*/ 713629 w 804534"/>
                  <a:gd name="connsiteY24" fmla="*/ 10498 h 1263012"/>
                  <a:gd name="connsiteX25" fmla="*/ 745183 w 804534"/>
                  <a:gd name="connsiteY25" fmla="*/ 99806 h 1263012"/>
                  <a:gd name="connsiteX26" fmla="*/ 789443 w 804534"/>
                  <a:gd name="connsiteY26" fmla="*/ 225372 h 1263012"/>
                  <a:gd name="connsiteX27" fmla="*/ 798176 w 804534"/>
                  <a:gd name="connsiteY27" fmla="*/ 273238 h 1263012"/>
                  <a:gd name="connsiteX28" fmla="*/ 800148 w 804534"/>
                  <a:gd name="connsiteY28" fmla="*/ 323921 h 1263012"/>
                  <a:gd name="connsiteX29" fmla="*/ 800543 w 804534"/>
                  <a:gd name="connsiteY29" fmla="*/ 458954 h 1263012"/>
                  <a:gd name="connsiteX30" fmla="*/ 799416 w 804534"/>
                  <a:gd name="connsiteY30" fmla="*/ 464138 h 1263012"/>
                  <a:gd name="connsiteX31" fmla="*/ 792682 w 804534"/>
                  <a:gd name="connsiteY31" fmla="*/ 464588 h 1263012"/>
                  <a:gd name="connsiteX32" fmla="*/ 788203 w 804534"/>
                  <a:gd name="connsiteY32" fmla="*/ 454897 h 1263012"/>
                  <a:gd name="connsiteX33" fmla="*/ 675906 w 804534"/>
                  <a:gd name="connsiteY33" fmla="*/ 155053 h 1263012"/>
                  <a:gd name="connsiteX34" fmla="*/ 659199 w 804534"/>
                  <a:gd name="connsiteY34" fmla="*/ 147390 h 1263012"/>
                  <a:gd name="connsiteX35" fmla="*/ 148058 w 804534"/>
                  <a:gd name="connsiteY35" fmla="*/ 338712 h 1263012"/>
                  <a:gd name="connsiteX36" fmla="*/ 125379 w 804534"/>
                  <a:gd name="connsiteY36" fmla="*/ 347023 h 1263012"/>
                  <a:gd name="connsiteX37" fmla="*/ 118674 w 804534"/>
                  <a:gd name="connsiteY37" fmla="*/ 361335 h 1263012"/>
                  <a:gd name="connsiteX38" fmla="*/ 156848 w 804534"/>
                  <a:gd name="connsiteY38" fmla="*/ 463574 h 1263012"/>
                  <a:gd name="connsiteX39" fmla="*/ 284866 w 804534"/>
                  <a:gd name="connsiteY39" fmla="*/ 805312 h 1263012"/>
                  <a:gd name="connsiteX40" fmla="*/ 388345 w 804534"/>
                  <a:gd name="connsiteY40" fmla="*/ 1081716 h 1263012"/>
                  <a:gd name="connsiteX41" fmla="*/ 406206 w 804534"/>
                  <a:gd name="connsiteY41" fmla="*/ 1089886 h 1263012"/>
                  <a:gd name="connsiteX42" fmla="*/ 669257 w 804534"/>
                  <a:gd name="connsiteY42" fmla="*/ 991225 h 1263012"/>
                  <a:gd name="connsiteX43" fmla="*/ 788344 w 804534"/>
                  <a:gd name="connsiteY43" fmla="*/ 946937 h 1263012"/>
                  <a:gd name="connsiteX44" fmla="*/ 802796 w 804534"/>
                  <a:gd name="connsiteY44" fmla="*/ 947867 h 1263012"/>
                  <a:gd name="connsiteX45" fmla="*/ 803839 w 804534"/>
                  <a:gd name="connsiteY45" fmla="*/ 990971 h 1263012"/>
                  <a:gd name="connsiteX46" fmla="*/ 801022 w 804534"/>
                  <a:gd name="connsiteY46" fmla="*/ 996296 h 1263012"/>
                  <a:gd name="connsiteX47" fmla="*/ 801529 w 804534"/>
                  <a:gd name="connsiteY47" fmla="*/ 1099493 h 1263012"/>
                  <a:gd name="connsiteX48" fmla="*/ 800655 w 804534"/>
                  <a:gd name="connsiteY48" fmla="*/ 1108987 h 1263012"/>
                  <a:gd name="connsiteX49" fmla="*/ 792344 w 804534"/>
                  <a:gd name="connsiteY49" fmla="*/ 1115326 h 1263012"/>
                  <a:gd name="connsiteX50" fmla="*/ 684386 w 804534"/>
                  <a:gd name="connsiteY50" fmla="*/ 1153501 h 1263012"/>
                  <a:gd name="connsiteX51" fmla="*/ 666834 w 804534"/>
                  <a:gd name="connsiteY51" fmla="*/ 1156628 h 1263012"/>
                  <a:gd name="connsiteX52" fmla="*/ 601952 w 804534"/>
                  <a:gd name="connsiteY52" fmla="*/ 1178912 h 1263012"/>
                  <a:gd name="connsiteX53" fmla="*/ 469962 w 804534"/>
                  <a:gd name="connsiteY53" fmla="*/ 1225370 h 1263012"/>
                  <a:gd name="connsiteX54" fmla="*/ 466046 w 804534"/>
                  <a:gd name="connsiteY54" fmla="*/ 1227455 h 1263012"/>
                  <a:gd name="connsiteX55" fmla="*/ 375273 w 804534"/>
                  <a:gd name="connsiteY55" fmla="*/ 1259064 h 1263012"/>
                  <a:gd name="connsiteX56" fmla="*/ 352960 w 804534"/>
                  <a:gd name="connsiteY56" fmla="*/ 1248725 h 1263012"/>
                  <a:gd name="connsiteX57" fmla="*/ 331886 w 804534"/>
                  <a:gd name="connsiteY57" fmla="*/ 1191083 h 1263012"/>
                  <a:gd name="connsiteX0" fmla="*/ 331886 w 804534"/>
                  <a:gd name="connsiteY0" fmla="*/ 1191083 h 1263012"/>
                  <a:gd name="connsiteX1" fmla="*/ 288697 w 804534"/>
                  <a:gd name="connsiteY1" fmla="*/ 1069433 h 1263012"/>
                  <a:gd name="connsiteX2" fmla="*/ 280753 w 804534"/>
                  <a:gd name="connsiteY2" fmla="*/ 1054726 h 1263012"/>
                  <a:gd name="connsiteX3" fmla="*/ 227816 w 804534"/>
                  <a:gd name="connsiteY3" fmla="*/ 903973 h 1263012"/>
                  <a:gd name="connsiteX4" fmla="*/ 222660 w 804534"/>
                  <a:gd name="connsiteY4" fmla="*/ 881547 h 1263012"/>
                  <a:gd name="connsiteX5" fmla="*/ 179753 w 804534"/>
                  <a:gd name="connsiteY5" fmla="*/ 757925 h 1263012"/>
                  <a:gd name="connsiteX6" fmla="*/ 157665 w 804534"/>
                  <a:gd name="connsiteY6" fmla="*/ 695888 h 1263012"/>
                  <a:gd name="connsiteX7" fmla="*/ 151185 w 804534"/>
                  <a:gd name="connsiteY7" fmla="*/ 686647 h 1263012"/>
                  <a:gd name="connsiteX8" fmla="*/ 84331 w 804534"/>
                  <a:gd name="connsiteY8" fmla="*/ 496424 h 1263012"/>
                  <a:gd name="connsiteX9" fmla="*/ 82641 w 804534"/>
                  <a:gd name="connsiteY9" fmla="*/ 490423 h 1263012"/>
                  <a:gd name="connsiteX10" fmla="*/ 84979 w 804534"/>
                  <a:gd name="connsiteY10" fmla="*/ 479210 h 1263012"/>
                  <a:gd name="connsiteX11" fmla="*/ 78837 w 804534"/>
                  <a:gd name="connsiteY11" fmla="*/ 441064 h 1263012"/>
                  <a:gd name="connsiteX12" fmla="*/ 56102 w 804534"/>
                  <a:gd name="connsiteY12" fmla="*/ 415061 h 1263012"/>
                  <a:gd name="connsiteX13" fmla="*/ 2122 w 804534"/>
                  <a:gd name="connsiteY13" fmla="*/ 262504 h 1263012"/>
                  <a:gd name="connsiteX14" fmla="*/ 10236 w 804534"/>
                  <a:gd name="connsiteY14" fmla="*/ 243065 h 1263012"/>
                  <a:gd name="connsiteX15" fmla="*/ 151974 w 804534"/>
                  <a:gd name="connsiteY15" fmla="*/ 193114 h 1263012"/>
                  <a:gd name="connsiteX16" fmla="*/ 155439 w 804534"/>
                  <a:gd name="connsiteY16" fmla="*/ 192241 h 1263012"/>
                  <a:gd name="connsiteX17" fmla="*/ 254552 w 804534"/>
                  <a:gd name="connsiteY17" fmla="*/ 156433 h 1263012"/>
                  <a:gd name="connsiteX18" fmla="*/ 303432 w 804534"/>
                  <a:gd name="connsiteY18" fmla="*/ 139868 h 1263012"/>
                  <a:gd name="connsiteX19" fmla="*/ 520786 w 804534"/>
                  <a:gd name="connsiteY19" fmla="*/ 63688 h 1263012"/>
                  <a:gd name="connsiteX20" fmla="*/ 557326 w 804534"/>
                  <a:gd name="connsiteY20" fmla="*/ 50954 h 1263012"/>
                  <a:gd name="connsiteX21" fmla="*/ 676948 w 804534"/>
                  <a:gd name="connsiteY21" fmla="*/ 8610 h 1263012"/>
                  <a:gd name="connsiteX22" fmla="*/ 695430 w 804534"/>
                  <a:gd name="connsiteY22" fmla="*/ 1933 h 1263012"/>
                  <a:gd name="connsiteX23" fmla="*/ 713629 w 804534"/>
                  <a:gd name="connsiteY23" fmla="*/ 10498 h 1263012"/>
                  <a:gd name="connsiteX24" fmla="*/ 745183 w 804534"/>
                  <a:gd name="connsiteY24" fmla="*/ 99806 h 1263012"/>
                  <a:gd name="connsiteX25" fmla="*/ 789443 w 804534"/>
                  <a:gd name="connsiteY25" fmla="*/ 225372 h 1263012"/>
                  <a:gd name="connsiteX26" fmla="*/ 798176 w 804534"/>
                  <a:gd name="connsiteY26" fmla="*/ 273238 h 1263012"/>
                  <a:gd name="connsiteX27" fmla="*/ 800148 w 804534"/>
                  <a:gd name="connsiteY27" fmla="*/ 323921 h 1263012"/>
                  <a:gd name="connsiteX28" fmla="*/ 800543 w 804534"/>
                  <a:gd name="connsiteY28" fmla="*/ 458954 h 1263012"/>
                  <a:gd name="connsiteX29" fmla="*/ 799416 w 804534"/>
                  <a:gd name="connsiteY29" fmla="*/ 464138 h 1263012"/>
                  <a:gd name="connsiteX30" fmla="*/ 792682 w 804534"/>
                  <a:gd name="connsiteY30" fmla="*/ 464588 h 1263012"/>
                  <a:gd name="connsiteX31" fmla="*/ 788203 w 804534"/>
                  <a:gd name="connsiteY31" fmla="*/ 454897 h 1263012"/>
                  <a:gd name="connsiteX32" fmla="*/ 675906 w 804534"/>
                  <a:gd name="connsiteY32" fmla="*/ 155053 h 1263012"/>
                  <a:gd name="connsiteX33" fmla="*/ 659199 w 804534"/>
                  <a:gd name="connsiteY33" fmla="*/ 147390 h 1263012"/>
                  <a:gd name="connsiteX34" fmla="*/ 148058 w 804534"/>
                  <a:gd name="connsiteY34" fmla="*/ 338712 h 1263012"/>
                  <a:gd name="connsiteX35" fmla="*/ 125379 w 804534"/>
                  <a:gd name="connsiteY35" fmla="*/ 347023 h 1263012"/>
                  <a:gd name="connsiteX36" fmla="*/ 118674 w 804534"/>
                  <a:gd name="connsiteY36" fmla="*/ 361335 h 1263012"/>
                  <a:gd name="connsiteX37" fmla="*/ 156848 w 804534"/>
                  <a:gd name="connsiteY37" fmla="*/ 463574 h 1263012"/>
                  <a:gd name="connsiteX38" fmla="*/ 284866 w 804534"/>
                  <a:gd name="connsiteY38" fmla="*/ 805312 h 1263012"/>
                  <a:gd name="connsiteX39" fmla="*/ 388345 w 804534"/>
                  <a:gd name="connsiteY39" fmla="*/ 1081716 h 1263012"/>
                  <a:gd name="connsiteX40" fmla="*/ 406206 w 804534"/>
                  <a:gd name="connsiteY40" fmla="*/ 1089886 h 1263012"/>
                  <a:gd name="connsiteX41" fmla="*/ 669257 w 804534"/>
                  <a:gd name="connsiteY41" fmla="*/ 991225 h 1263012"/>
                  <a:gd name="connsiteX42" fmla="*/ 788344 w 804534"/>
                  <a:gd name="connsiteY42" fmla="*/ 946937 h 1263012"/>
                  <a:gd name="connsiteX43" fmla="*/ 802796 w 804534"/>
                  <a:gd name="connsiteY43" fmla="*/ 947867 h 1263012"/>
                  <a:gd name="connsiteX44" fmla="*/ 803839 w 804534"/>
                  <a:gd name="connsiteY44" fmla="*/ 990971 h 1263012"/>
                  <a:gd name="connsiteX45" fmla="*/ 801022 w 804534"/>
                  <a:gd name="connsiteY45" fmla="*/ 996296 h 1263012"/>
                  <a:gd name="connsiteX46" fmla="*/ 801529 w 804534"/>
                  <a:gd name="connsiteY46" fmla="*/ 1099493 h 1263012"/>
                  <a:gd name="connsiteX47" fmla="*/ 800655 w 804534"/>
                  <a:gd name="connsiteY47" fmla="*/ 1108987 h 1263012"/>
                  <a:gd name="connsiteX48" fmla="*/ 792344 w 804534"/>
                  <a:gd name="connsiteY48" fmla="*/ 1115326 h 1263012"/>
                  <a:gd name="connsiteX49" fmla="*/ 684386 w 804534"/>
                  <a:gd name="connsiteY49" fmla="*/ 1153501 h 1263012"/>
                  <a:gd name="connsiteX50" fmla="*/ 666834 w 804534"/>
                  <a:gd name="connsiteY50" fmla="*/ 1156628 h 1263012"/>
                  <a:gd name="connsiteX51" fmla="*/ 601952 w 804534"/>
                  <a:gd name="connsiteY51" fmla="*/ 1178912 h 1263012"/>
                  <a:gd name="connsiteX52" fmla="*/ 469962 w 804534"/>
                  <a:gd name="connsiteY52" fmla="*/ 1225370 h 1263012"/>
                  <a:gd name="connsiteX53" fmla="*/ 466046 w 804534"/>
                  <a:gd name="connsiteY53" fmla="*/ 1227455 h 1263012"/>
                  <a:gd name="connsiteX54" fmla="*/ 375273 w 804534"/>
                  <a:gd name="connsiteY54" fmla="*/ 1259064 h 1263012"/>
                  <a:gd name="connsiteX55" fmla="*/ 352960 w 804534"/>
                  <a:gd name="connsiteY55" fmla="*/ 1248725 h 1263012"/>
                  <a:gd name="connsiteX56" fmla="*/ 331886 w 804534"/>
                  <a:gd name="connsiteY56" fmla="*/ 1191083 h 1263012"/>
                  <a:gd name="connsiteX0" fmla="*/ 331886 w 804534"/>
                  <a:gd name="connsiteY0" fmla="*/ 1191083 h 1263012"/>
                  <a:gd name="connsiteX1" fmla="*/ 288697 w 804534"/>
                  <a:gd name="connsiteY1" fmla="*/ 1069433 h 1263012"/>
                  <a:gd name="connsiteX2" fmla="*/ 280753 w 804534"/>
                  <a:gd name="connsiteY2" fmla="*/ 1054726 h 1263012"/>
                  <a:gd name="connsiteX3" fmla="*/ 227816 w 804534"/>
                  <a:gd name="connsiteY3" fmla="*/ 903973 h 1263012"/>
                  <a:gd name="connsiteX4" fmla="*/ 222660 w 804534"/>
                  <a:gd name="connsiteY4" fmla="*/ 881547 h 1263012"/>
                  <a:gd name="connsiteX5" fmla="*/ 179753 w 804534"/>
                  <a:gd name="connsiteY5" fmla="*/ 757925 h 1263012"/>
                  <a:gd name="connsiteX6" fmla="*/ 157665 w 804534"/>
                  <a:gd name="connsiteY6" fmla="*/ 695888 h 1263012"/>
                  <a:gd name="connsiteX7" fmla="*/ 151185 w 804534"/>
                  <a:gd name="connsiteY7" fmla="*/ 686647 h 1263012"/>
                  <a:gd name="connsiteX8" fmla="*/ 84331 w 804534"/>
                  <a:gd name="connsiteY8" fmla="*/ 496424 h 1263012"/>
                  <a:gd name="connsiteX9" fmla="*/ 82641 w 804534"/>
                  <a:gd name="connsiteY9" fmla="*/ 490423 h 1263012"/>
                  <a:gd name="connsiteX10" fmla="*/ 84979 w 804534"/>
                  <a:gd name="connsiteY10" fmla="*/ 479210 h 1263012"/>
                  <a:gd name="connsiteX11" fmla="*/ 78837 w 804534"/>
                  <a:gd name="connsiteY11" fmla="*/ 441064 h 1263012"/>
                  <a:gd name="connsiteX12" fmla="*/ 56102 w 804534"/>
                  <a:gd name="connsiteY12" fmla="*/ 415061 h 1263012"/>
                  <a:gd name="connsiteX13" fmla="*/ 2122 w 804534"/>
                  <a:gd name="connsiteY13" fmla="*/ 262504 h 1263012"/>
                  <a:gd name="connsiteX14" fmla="*/ 10236 w 804534"/>
                  <a:gd name="connsiteY14" fmla="*/ 243065 h 1263012"/>
                  <a:gd name="connsiteX15" fmla="*/ 151974 w 804534"/>
                  <a:gd name="connsiteY15" fmla="*/ 193114 h 1263012"/>
                  <a:gd name="connsiteX16" fmla="*/ 254552 w 804534"/>
                  <a:gd name="connsiteY16" fmla="*/ 156433 h 1263012"/>
                  <a:gd name="connsiteX17" fmla="*/ 303432 w 804534"/>
                  <a:gd name="connsiteY17" fmla="*/ 139868 h 1263012"/>
                  <a:gd name="connsiteX18" fmla="*/ 520786 w 804534"/>
                  <a:gd name="connsiteY18" fmla="*/ 63688 h 1263012"/>
                  <a:gd name="connsiteX19" fmla="*/ 557326 w 804534"/>
                  <a:gd name="connsiteY19" fmla="*/ 50954 h 1263012"/>
                  <a:gd name="connsiteX20" fmla="*/ 676948 w 804534"/>
                  <a:gd name="connsiteY20" fmla="*/ 8610 h 1263012"/>
                  <a:gd name="connsiteX21" fmla="*/ 695430 w 804534"/>
                  <a:gd name="connsiteY21" fmla="*/ 1933 h 1263012"/>
                  <a:gd name="connsiteX22" fmla="*/ 713629 w 804534"/>
                  <a:gd name="connsiteY22" fmla="*/ 10498 h 1263012"/>
                  <a:gd name="connsiteX23" fmla="*/ 745183 w 804534"/>
                  <a:gd name="connsiteY23" fmla="*/ 99806 h 1263012"/>
                  <a:gd name="connsiteX24" fmla="*/ 789443 w 804534"/>
                  <a:gd name="connsiteY24" fmla="*/ 225372 h 1263012"/>
                  <a:gd name="connsiteX25" fmla="*/ 798176 w 804534"/>
                  <a:gd name="connsiteY25" fmla="*/ 273238 h 1263012"/>
                  <a:gd name="connsiteX26" fmla="*/ 800148 w 804534"/>
                  <a:gd name="connsiteY26" fmla="*/ 323921 h 1263012"/>
                  <a:gd name="connsiteX27" fmla="*/ 800543 w 804534"/>
                  <a:gd name="connsiteY27" fmla="*/ 458954 h 1263012"/>
                  <a:gd name="connsiteX28" fmla="*/ 799416 w 804534"/>
                  <a:gd name="connsiteY28" fmla="*/ 464138 h 1263012"/>
                  <a:gd name="connsiteX29" fmla="*/ 792682 w 804534"/>
                  <a:gd name="connsiteY29" fmla="*/ 464588 h 1263012"/>
                  <a:gd name="connsiteX30" fmla="*/ 788203 w 804534"/>
                  <a:gd name="connsiteY30" fmla="*/ 454897 h 1263012"/>
                  <a:gd name="connsiteX31" fmla="*/ 675906 w 804534"/>
                  <a:gd name="connsiteY31" fmla="*/ 155053 h 1263012"/>
                  <a:gd name="connsiteX32" fmla="*/ 659199 w 804534"/>
                  <a:gd name="connsiteY32" fmla="*/ 147390 h 1263012"/>
                  <a:gd name="connsiteX33" fmla="*/ 148058 w 804534"/>
                  <a:gd name="connsiteY33" fmla="*/ 338712 h 1263012"/>
                  <a:gd name="connsiteX34" fmla="*/ 125379 w 804534"/>
                  <a:gd name="connsiteY34" fmla="*/ 347023 h 1263012"/>
                  <a:gd name="connsiteX35" fmla="*/ 118674 w 804534"/>
                  <a:gd name="connsiteY35" fmla="*/ 361335 h 1263012"/>
                  <a:gd name="connsiteX36" fmla="*/ 156848 w 804534"/>
                  <a:gd name="connsiteY36" fmla="*/ 463574 h 1263012"/>
                  <a:gd name="connsiteX37" fmla="*/ 284866 w 804534"/>
                  <a:gd name="connsiteY37" fmla="*/ 805312 h 1263012"/>
                  <a:gd name="connsiteX38" fmla="*/ 388345 w 804534"/>
                  <a:gd name="connsiteY38" fmla="*/ 1081716 h 1263012"/>
                  <a:gd name="connsiteX39" fmla="*/ 406206 w 804534"/>
                  <a:gd name="connsiteY39" fmla="*/ 1089886 h 1263012"/>
                  <a:gd name="connsiteX40" fmla="*/ 669257 w 804534"/>
                  <a:gd name="connsiteY40" fmla="*/ 991225 h 1263012"/>
                  <a:gd name="connsiteX41" fmla="*/ 788344 w 804534"/>
                  <a:gd name="connsiteY41" fmla="*/ 946937 h 1263012"/>
                  <a:gd name="connsiteX42" fmla="*/ 802796 w 804534"/>
                  <a:gd name="connsiteY42" fmla="*/ 947867 h 1263012"/>
                  <a:gd name="connsiteX43" fmla="*/ 803839 w 804534"/>
                  <a:gd name="connsiteY43" fmla="*/ 990971 h 1263012"/>
                  <a:gd name="connsiteX44" fmla="*/ 801022 w 804534"/>
                  <a:gd name="connsiteY44" fmla="*/ 996296 h 1263012"/>
                  <a:gd name="connsiteX45" fmla="*/ 801529 w 804534"/>
                  <a:gd name="connsiteY45" fmla="*/ 1099493 h 1263012"/>
                  <a:gd name="connsiteX46" fmla="*/ 800655 w 804534"/>
                  <a:gd name="connsiteY46" fmla="*/ 1108987 h 1263012"/>
                  <a:gd name="connsiteX47" fmla="*/ 792344 w 804534"/>
                  <a:gd name="connsiteY47" fmla="*/ 1115326 h 1263012"/>
                  <a:gd name="connsiteX48" fmla="*/ 684386 w 804534"/>
                  <a:gd name="connsiteY48" fmla="*/ 1153501 h 1263012"/>
                  <a:gd name="connsiteX49" fmla="*/ 666834 w 804534"/>
                  <a:gd name="connsiteY49" fmla="*/ 1156628 h 1263012"/>
                  <a:gd name="connsiteX50" fmla="*/ 601952 w 804534"/>
                  <a:gd name="connsiteY50" fmla="*/ 1178912 h 1263012"/>
                  <a:gd name="connsiteX51" fmla="*/ 469962 w 804534"/>
                  <a:gd name="connsiteY51" fmla="*/ 1225370 h 1263012"/>
                  <a:gd name="connsiteX52" fmla="*/ 466046 w 804534"/>
                  <a:gd name="connsiteY52" fmla="*/ 1227455 h 1263012"/>
                  <a:gd name="connsiteX53" fmla="*/ 375273 w 804534"/>
                  <a:gd name="connsiteY53" fmla="*/ 1259064 h 1263012"/>
                  <a:gd name="connsiteX54" fmla="*/ 352960 w 804534"/>
                  <a:gd name="connsiteY54" fmla="*/ 1248725 h 1263012"/>
                  <a:gd name="connsiteX55" fmla="*/ 331886 w 804534"/>
                  <a:gd name="connsiteY55" fmla="*/ 1191083 h 1263012"/>
                  <a:gd name="connsiteX0" fmla="*/ 331886 w 804534"/>
                  <a:gd name="connsiteY0" fmla="*/ 1191083 h 1263012"/>
                  <a:gd name="connsiteX1" fmla="*/ 288697 w 804534"/>
                  <a:gd name="connsiteY1" fmla="*/ 1069433 h 1263012"/>
                  <a:gd name="connsiteX2" fmla="*/ 280753 w 804534"/>
                  <a:gd name="connsiteY2" fmla="*/ 1054726 h 1263012"/>
                  <a:gd name="connsiteX3" fmla="*/ 227816 w 804534"/>
                  <a:gd name="connsiteY3" fmla="*/ 903973 h 1263012"/>
                  <a:gd name="connsiteX4" fmla="*/ 222660 w 804534"/>
                  <a:gd name="connsiteY4" fmla="*/ 881547 h 1263012"/>
                  <a:gd name="connsiteX5" fmla="*/ 179753 w 804534"/>
                  <a:gd name="connsiteY5" fmla="*/ 757925 h 1263012"/>
                  <a:gd name="connsiteX6" fmla="*/ 157665 w 804534"/>
                  <a:gd name="connsiteY6" fmla="*/ 695888 h 1263012"/>
                  <a:gd name="connsiteX7" fmla="*/ 151185 w 804534"/>
                  <a:gd name="connsiteY7" fmla="*/ 686647 h 1263012"/>
                  <a:gd name="connsiteX8" fmla="*/ 84331 w 804534"/>
                  <a:gd name="connsiteY8" fmla="*/ 496424 h 1263012"/>
                  <a:gd name="connsiteX9" fmla="*/ 82641 w 804534"/>
                  <a:gd name="connsiteY9" fmla="*/ 490423 h 1263012"/>
                  <a:gd name="connsiteX10" fmla="*/ 84979 w 804534"/>
                  <a:gd name="connsiteY10" fmla="*/ 479210 h 1263012"/>
                  <a:gd name="connsiteX11" fmla="*/ 78837 w 804534"/>
                  <a:gd name="connsiteY11" fmla="*/ 441064 h 1263012"/>
                  <a:gd name="connsiteX12" fmla="*/ 56102 w 804534"/>
                  <a:gd name="connsiteY12" fmla="*/ 415061 h 1263012"/>
                  <a:gd name="connsiteX13" fmla="*/ 2122 w 804534"/>
                  <a:gd name="connsiteY13" fmla="*/ 262504 h 1263012"/>
                  <a:gd name="connsiteX14" fmla="*/ 10236 w 804534"/>
                  <a:gd name="connsiteY14" fmla="*/ 243065 h 1263012"/>
                  <a:gd name="connsiteX15" fmla="*/ 254552 w 804534"/>
                  <a:gd name="connsiteY15" fmla="*/ 156433 h 1263012"/>
                  <a:gd name="connsiteX16" fmla="*/ 303432 w 804534"/>
                  <a:gd name="connsiteY16" fmla="*/ 139868 h 1263012"/>
                  <a:gd name="connsiteX17" fmla="*/ 520786 w 804534"/>
                  <a:gd name="connsiteY17" fmla="*/ 63688 h 1263012"/>
                  <a:gd name="connsiteX18" fmla="*/ 557326 w 804534"/>
                  <a:gd name="connsiteY18" fmla="*/ 50954 h 1263012"/>
                  <a:gd name="connsiteX19" fmla="*/ 676948 w 804534"/>
                  <a:gd name="connsiteY19" fmla="*/ 8610 h 1263012"/>
                  <a:gd name="connsiteX20" fmla="*/ 695430 w 804534"/>
                  <a:gd name="connsiteY20" fmla="*/ 1933 h 1263012"/>
                  <a:gd name="connsiteX21" fmla="*/ 713629 w 804534"/>
                  <a:gd name="connsiteY21" fmla="*/ 10498 h 1263012"/>
                  <a:gd name="connsiteX22" fmla="*/ 745183 w 804534"/>
                  <a:gd name="connsiteY22" fmla="*/ 99806 h 1263012"/>
                  <a:gd name="connsiteX23" fmla="*/ 789443 w 804534"/>
                  <a:gd name="connsiteY23" fmla="*/ 225372 h 1263012"/>
                  <a:gd name="connsiteX24" fmla="*/ 798176 w 804534"/>
                  <a:gd name="connsiteY24" fmla="*/ 273238 h 1263012"/>
                  <a:gd name="connsiteX25" fmla="*/ 800148 w 804534"/>
                  <a:gd name="connsiteY25" fmla="*/ 323921 h 1263012"/>
                  <a:gd name="connsiteX26" fmla="*/ 800543 w 804534"/>
                  <a:gd name="connsiteY26" fmla="*/ 458954 h 1263012"/>
                  <a:gd name="connsiteX27" fmla="*/ 799416 w 804534"/>
                  <a:gd name="connsiteY27" fmla="*/ 464138 h 1263012"/>
                  <a:gd name="connsiteX28" fmla="*/ 792682 w 804534"/>
                  <a:gd name="connsiteY28" fmla="*/ 464588 h 1263012"/>
                  <a:gd name="connsiteX29" fmla="*/ 788203 w 804534"/>
                  <a:gd name="connsiteY29" fmla="*/ 454897 h 1263012"/>
                  <a:gd name="connsiteX30" fmla="*/ 675906 w 804534"/>
                  <a:gd name="connsiteY30" fmla="*/ 155053 h 1263012"/>
                  <a:gd name="connsiteX31" fmla="*/ 659199 w 804534"/>
                  <a:gd name="connsiteY31" fmla="*/ 147390 h 1263012"/>
                  <a:gd name="connsiteX32" fmla="*/ 148058 w 804534"/>
                  <a:gd name="connsiteY32" fmla="*/ 338712 h 1263012"/>
                  <a:gd name="connsiteX33" fmla="*/ 125379 w 804534"/>
                  <a:gd name="connsiteY33" fmla="*/ 347023 h 1263012"/>
                  <a:gd name="connsiteX34" fmla="*/ 118674 w 804534"/>
                  <a:gd name="connsiteY34" fmla="*/ 361335 h 1263012"/>
                  <a:gd name="connsiteX35" fmla="*/ 156848 w 804534"/>
                  <a:gd name="connsiteY35" fmla="*/ 463574 h 1263012"/>
                  <a:gd name="connsiteX36" fmla="*/ 284866 w 804534"/>
                  <a:gd name="connsiteY36" fmla="*/ 805312 h 1263012"/>
                  <a:gd name="connsiteX37" fmla="*/ 388345 w 804534"/>
                  <a:gd name="connsiteY37" fmla="*/ 1081716 h 1263012"/>
                  <a:gd name="connsiteX38" fmla="*/ 406206 w 804534"/>
                  <a:gd name="connsiteY38" fmla="*/ 1089886 h 1263012"/>
                  <a:gd name="connsiteX39" fmla="*/ 669257 w 804534"/>
                  <a:gd name="connsiteY39" fmla="*/ 991225 h 1263012"/>
                  <a:gd name="connsiteX40" fmla="*/ 788344 w 804534"/>
                  <a:gd name="connsiteY40" fmla="*/ 946937 h 1263012"/>
                  <a:gd name="connsiteX41" fmla="*/ 802796 w 804534"/>
                  <a:gd name="connsiteY41" fmla="*/ 947867 h 1263012"/>
                  <a:gd name="connsiteX42" fmla="*/ 803839 w 804534"/>
                  <a:gd name="connsiteY42" fmla="*/ 990971 h 1263012"/>
                  <a:gd name="connsiteX43" fmla="*/ 801022 w 804534"/>
                  <a:gd name="connsiteY43" fmla="*/ 996296 h 1263012"/>
                  <a:gd name="connsiteX44" fmla="*/ 801529 w 804534"/>
                  <a:gd name="connsiteY44" fmla="*/ 1099493 h 1263012"/>
                  <a:gd name="connsiteX45" fmla="*/ 800655 w 804534"/>
                  <a:gd name="connsiteY45" fmla="*/ 1108987 h 1263012"/>
                  <a:gd name="connsiteX46" fmla="*/ 792344 w 804534"/>
                  <a:gd name="connsiteY46" fmla="*/ 1115326 h 1263012"/>
                  <a:gd name="connsiteX47" fmla="*/ 684386 w 804534"/>
                  <a:gd name="connsiteY47" fmla="*/ 1153501 h 1263012"/>
                  <a:gd name="connsiteX48" fmla="*/ 666834 w 804534"/>
                  <a:gd name="connsiteY48" fmla="*/ 1156628 h 1263012"/>
                  <a:gd name="connsiteX49" fmla="*/ 601952 w 804534"/>
                  <a:gd name="connsiteY49" fmla="*/ 1178912 h 1263012"/>
                  <a:gd name="connsiteX50" fmla="*/ 469962 w 804534"/>
                  <a:gd name="connsiteY50" fmla="*/ 1225370 h 1263012"/>
                  <a:gd name="connsiteX51" fmla="*/ 466046 w 804534"/>
                  <a:gd name="connsiteY51" fmla="*/ 1227455 h 1263012"/>
                  <a:gd name="connsiteX52" fmla="*/ 375273 w 804534"/>
                  <a:gd name="connsiteY52" fmla="*/ 1259064 h 1263012"/>
                  <a:gd name="connsiteX53" fmla="*/ 352960 w 804534"/>
                  <a:gd name="connsiteY53" fmla="*/ 1248725 h 1263012"/>
                  <a:gd name="connsiteX54" fmla="*/ 331886 w 804534"/>
                  <a:gd name="connsiteY54" fmla="*/ 1191083 h 1263012"/>
                  <a:gd name="connsiteX0" fmla="*/ 331886 w 804534"/>
                  <a:gd name="connsiteY0" fmla="*/ 1191083 h 1263012"/>
                  <a:gd name="connsiteX1" fmla="*/ 288697 w 804534"/>
                  <a:gd name="connsiteY1" fmla="*/ 1069433 h 1263012"/>
                  <a:gd name="connsiteX2" fmla="*/ 280753 w 804534"/>
                  <a:gd name="connsiteY2" fmla="*/ 1054726 h 1263012"/>
                  <a:gd name="connsiteX3" fmla="*/ 227816 w 804534"/>
                  <a:gd name="connsiteY3" fmla="*/ 903973 h 1263012"/>
                  <a:gd name="connsiteX4" fmla="*/ 222660 w 804534"/>
                  <a:gd name="connsiteY4" fmla="*/ 881547 h 1263012"/>
                  <a:gd name="connsiteX5" fmla="*/ 179753 w 804534"/>
                  <a:gd name="connsiteY5" fmla="*/ 757925 h 1263012"/>
                  <a:gd name="connsiteX6" fmla="*/ 157665 w 804534"/>
                  <a:gd name="connsiteY6" fmla="*/ 695888 h 1263012"/>
                  <a:gd name="connsiteX7" fmla="*/ 151185 w 804534"/>
                  <a:gd name="connsiteY7" fmla="*/ 686647 h 1263012"/>
                  <a:gd name="connsiteX8" fmla="*/ 84331 w 804534"/>
                  <a:gd name="connsiteY8" fmla="*/ 496424 h 1263012"/>
                  <a:gd name="connsiteX9" fmla="*/ 82641 w 804534"/>
                  <a:gd name="connsiteY9" fmla="*/ 490423 h 1263012"/>
                  <a:gd name="connsiteX10" fmla="*/ 84979 w 804534"/>
                  <a:gd name="connsiteY10" fmla="*/ 479210 h 1263012"/>
                  <a:gd name="connsiteX11" fmla="*/ 56102 w 804534"/>
                  <a:gd name="connsiteY11" fmla="*/ 415061 h 1263012"/>
                  <a:gd name="connsiteX12" fmla="*/ 2122 w 804534"/>
                  <a:gd name="connsiteY12" fmla="*/ 262504 h 1263012"/>
                  <a:gd name="connsiteX13" fmla="*/ 10236 w 804534"/>
                  <a:gd name="connsiteY13" fmla="*/ 243065 h 1263012"/>
                  <a:gd name="connsiteX14" fmla="*/ 254552 w 804534"/>
                  <a:gd name="connsiteY14" fmla="*/ 156433 h 1263012"/>
                  <a:gd name="connsiteX15" fmla="*/ 303432 w 804534"/>
                  <a:gd name="connsiteY15" fmla="*/ 139868 h 1263012"/>
                  <a:gd name="connsiteX16" fmla="*/ 520786 w 804534"/>
                  <a:gd name="connsiteY16" fmla="*/ 63688 h 1263012"/>
                  <a:gd name="connsiteX17" fmla="*/ 557326 w 804534"/>
                  <a:gd name="connsiteY17" fmla="*/ 50954 h 1263012"/>
                  <a:gd name="connsiteX18" fmla="*/ 676948 w 804534"/>
                  <a:gd name="connsiteY18" fmla="*/ 8610 h 1263012"/>
                  <a:gd name="connsiteX19" fmla="*/ 695430 w 804534"/>
                  <a:gd name="connsiteY19" fmla="*/ 1933 h 1263012"/>
                  <a:gd name="connsiteX20" fmla="*/ 713629 w 804534"/>
                  <a:gd name="connsiteY20" fmla="*/ 10498 h 1263012"/>
                  <a:gd name="connsiteX21" fmla="*/ 745183 w 804534"/>
                  <a:gd name="connsiteY21" fmla="*/ 99806 h 1263012"/>
                  <a:gd name="connsiteX22" fmla="*/ 789443 w 804534"/>
                  <a:gd name="connsiteY22" fmla="*/ 225372 h 1263012"/>
                  <a:gd name="connsiteX23" fmla="*/ 798176 w 804534"/>
                  <a:gd name="connsiteY23" fmla="*/ 273238 h 1263012"/>
                  <a:gd name="connsiteX24" fmla="*/ 800148 w 804534"/>
                  <a:gd name="connsiteY24" fmla="*/ 323921 h 1263012"/>
                  <a:gd name="connsiteX25" fmla="*/ 800543 w 804534"/>
                  <a:gd name="connsiteY25" fmla="*/ 458954 h 1263012"/>
                  <a:gd name="connsiteX26" fmla="*/ 799416 w 804534"/>
                  <a:gd name="connsiteY26" fmla="*/ 464138 h 1263012"/>
                  <a:gd name="connsiteX27" fmla="*/ 792682 w 804534"/>
                  <a:gd name="connsiteY27" fmla="*/ 464588 h 1263012"/>
                  <a:gd name="connsiteX28" fmla="*/ 788203 w 804534"/>
                  <a:gd name="connsiteY28" fmla="*/ 454897 h 1263012"/>
                  <a:gd name="connsiteX29" fmla="*/ 675906 w 804534"/>
                  <a:gd name="connsiteY29" fmla="*/ 155053 h 1263012"/>
                  <a:gd name="connsiteX30" fmla="*/ 659199 w 804534"/>
                  <a:gd name="connsiteY30" fmla="*/ 147390 h 1263012"/>
                  <a:gd name="connsiteX31" fmla="*/ 148058 w 804534"/>
                  <a:gd name="connsiteY31" fmla="*/ 338712 h 1263012"/>
                  <a:gd name="connsiteX32" fmla="*/ 125379 w 804534"/>
                  <a:gd name="connsiteY32" fmla="*/ 347023 h 1263012"/>
                  <a:gd name="connsiteX33" fmla="*/ 118674 w 804534"/>
                  <a:gd name="connsiteY33" fmla="*/ 361335 h 1263012"/>
                  <a:gd name="connsiteX34" fmla="*/ 156848 w 804534"/>
                  <a:gd name="connsiteY34" fmla="*/ 463574 h 1263012"/>
                  <a:gd name="connsiteX35" fmla="*/ 284866 w 804534"/>
                  <a:gd name="connsiteY35" fmla="*/ 805312 h 1263012"/>
                  <a:gd name="connsiteX36" fmla="*/ 388345 w 804534"/>
                  <a:gd name="connsiteY36" fmla="*/ 1081716 h 1263012"/>
                  <a:gd name="connsiteX37" fmla="*/ 406206 w 804534"/>
                  <a:gd name="connsiteY37" fmla="*/ 1089886 h 1263012"/>
                  <a:gd name="connsiteX38" fmla="*/ 669257 w 804534"/>
                  <a:gd name="connsiteY38" fmla="*/ 991225 h 1263012"/>
                  <a:gd name="connsiteX39" fmla="*/ 788344 w 804534"/>
                  <a:gd name="connsiteY39" fmla="*/ 946937 h 1263012"/>
                  <a:gd name="connsiteX40" fmla="*/ 802796 w 804534"/>
                  <a:gd name="connsiteY40" fmla="*/ 947867 h 1263012"/>
                  <a:gd name="connsiteX41" fmla="*/ 803839 w 804534"/>
                  <a:gd name="connsiteY41" fmla="*/ 990971 h 1263012"/>
                  <a:gd name="connsiteX42" fmla="*/ 801022 w 804534"/>
                  <a:gd name="connsiteY42" fmla="*/ 996296 h 1263012"/>
                  <a:gd name="connsiteX43" fmla="*/ 801529 w 804534"/>
                  <a:gd name="connsiteY43" fmla="*/ 1099493 h 1263012"/>
                  <a:gd name="connsiteX44" fmla="*/ 800655 w 804534"/>
                  <a:gd name="connsiteY44" fmla="*/ 1108987 h 1263012"/>
                  <a:gd name="connsiteX45" fmla="*/ 792344 w 804534"/>
                  <a:gd name="connsiteY45" fmla="*/ 1115326 h 1263012"/>
                  <a:gd name="connsiteX46" fmla="*/ 684386 w 804534"/>
                  <a:gd name="connsiteY46" fmla="*/ 1153501 h 1263012"/>
                  <a:gd name="connsiteX47" fmla="*/ 666834 w 804534"/>
                  <a:gd name="connsiteY47" fmla="*/ 1156628 h 1263012"/>
                  <a:gd name="connsiteX48" fmla="*/ 601952 w 804534"/>
                  <a:gd name="connsiteY48" fmla="*/ 1178912 h 1263012"/>
                  <a:gd name="connsiteX49" fmla="*/ 469962 w 804534"/>
                  <a:gd name="connsiteY49" fmla="*/ 1225370 h 1263012"/>
                  <a:gd name="connsiteX50" fmla="*/ 466046 w 804534"/>
                  <a:gd name="connsiteY50" fmla="*/ 1227455 h 1263012"/>
                  <a:gd name="connsiteX51" fmla="*/ 375273 w 804534"/>
                  <a:gd name="connsiteY51" fmla="*/ 1259064 h 1263012"/>
                  <a:gd name="connsiteX52" fmla="*/ 352960 w 804534"/>
                  <a:gd name="connsiteY52" fmla="*/ 1248725 h 1263012"/>
                  <a:gd name="connsiteX53" fmla="*/ 331886 w 804534"/>
                  <a:gd name="connsiteY53" fmla="*/ 1191083 h 1263012"/>
                  <a:gd name="connsiteX0" fmla="*/ 56102 w 804534"/>
                  <a:gd name="connsiteY0" fmla="*/ 415061 h 1263012"/>
                  <a:gd name="connsiteX1" fmla="*/ 2122 w 804534"/>
                  <a:gd name="connsiteY1" fmla="*/ 262504 h 1263012"/>
                  <a:gd name="connsiteX2" fmla="*/ 10236 w 804534"/>
                  <a:gd name="connsiteY2" fmla="*/ 243065 h 1263012"/>
                  <a:gd name="connsiteX3" fmla="*/ 254552 w 804534"/>
                  <a:gd name="connsiteY3" fmla="*/ 156433 h 1263012"/>
                  <a:gd name="connsiteX4" fmla="*/ 303432 w 804534"/>
                  <a:gd name="connsiteY4" fmla="*/ 139868 h 1263012"/>
                  <a:gd name="connsiteX5" fmla="*/ 520786 w 804534"/>
                  <a:gd name="connsiteY5" fmla="*/ 63688 h 1263012"/>
                  <a:gd name="connsiteX6" fmla="*/ 557326 w 804534"/>
                  <a:gd name="connsiteY6" fmla="*/ 50954 h 1263012"/>
                  <a:gd name="connsiteX7" fmla="*/ 676948 w 804534"/>
                  <a:gd name="connsiteY7" fmla="*/ 8610 h 1263012"/>
                  <a:gd name="connsiteX8" fmla="*/ 695430 w 804534"/>
                  <a:gd name="connsiteY8" fmla="*/ 1933 h 1263012"/>
                  <a:gd name="connsiteX9" fmla="*/ 713629 w 804534"/>
                  <a:gd name="connsiteY9" fmla="*/ 10498 h 1263012"/>
                  <a:gd name="connsiteX10" fmla="*/ 745183 w 804534"/>
                  <a:gd name="connsiteY10" fmla="*/ 99806 h 1263012"/>
                  <a:gd name="connsiteX11" fmla="*/ 789443 w 804534"/>
                  <a:gd name="connsiteY11" fmla="*/ 225372 h 1263012"/>
                  <a:gd name="connsiteX12" fmla="*/ 798176 w 804534"/>
                  <a:gd name="connsiteY12" fmla="*/ 273238 h 1263012"/>
                  <a:gd name="connsiteX13" fmla="*/ 800148 w 804534"/>
                  <a:gd name="connsiteY13" fmla="*/ 323921 h 1263012"/>
                  <a:gd name="connsiteX14" fmla="*/ 800543 w 804534"/>
                  <a:gd name="connsiteY14" fmla="*/ 458954 h 1263012"/>
                  <a:gd name="connsiteX15" fmla="*/ 799416 w 804534"/>
                  <a:gd name="connsiteY15" fmla="*/ 464138 h 1263012"/>
                  <a:gd name="connsiteX16" fmla="*/ 792682 w 804534"/>
                  <a:gd name="connsiteY16" fmla="*/ 464588 h 1263012"/>
                  <a:gd name="connsiteX17" fmla="*/ 788203 w 804534"/>
                  <a:gd name="connsiteY17" fmla="*/ 454897 h 1263012"/>
                  <a:gd name="connsiteX18" fmla="*/ 675906 w 804534"/>
                  <a:gd name="connsiteY18" fmla="*/ 155053 h 1263012"/>
                  <a:gd name="connsiteX19" fmla="*/ 659199 w 804534"/>
                  <a:gd name="connsiteY19" fmla="*/ 147390 h 1263012"/>
                  <a:gd name="connsiteX20" fmla="*/ 148058 w 804534"/>
                  <a:gd name="connsiteY20" fmla="*/ 338712 h 1263012"/>
                  <a:gd name="connsiteX21" fmla="*/ 125379 w 804534"/>
                  <a:gd name="connsiteY21" fmla="*/ 347023 h 1263012"/>
                  <a:gd name="connsiteX22" fmla="*/ 118674 w 804534"/>
                  <a:gd name="connsiteY22" fmla="*/ 361335 h 1263012"/>
                  <a:gd name="connsiteX23" fmla="*/ 156848 w 804534"/>
                  <a:gd name="connsiteY23" fmla="*/ 463574 h 1263012"/>
                  <a:gd name="connsiteX24" fmla="*/ 284866 w 804534"/>
                  <a:gd name="connsiteY24" fmla="*/ 805312 h 1263012"/>
                  <a:gd name="connsiteX25" fmla="*/ 388345 w 804534"/>
                  <a:gd name="connsiteY25" fmla="*/ 1081716 h 1263012"/>
                  <a:gd name="connsiteX26" fmla="*/ 406206 w 804534"/>
                  <a:gd name="connsiteY26" fmla="*/ 1089886 h 1263012"/>
                  <a:gd name="connsiteX27" fmla="*/ 669257 w 804534"/>
                  <a:gd name="connsiteY27" fmla="*/ 991225 h 1263012"/>
                  <a:gd name="connsiteX28" fmla="*/ 788344 w 804534"/>
                  <a:gd name="connsiteY28" fmla="*/ 946937 h 1263012"/>
                  <a:gd name="connsiteX29" fmla="*/ 802796 w 804534"/>
                  <a:gd name="connsiteY29" fmla="*/ 947867 h 1263012"/>
                  <a:gd name="connsiteX30" fmla="*/ 803839 w 804534"/>
                  <a:gd name="connsiteY30" fmla="*/ 990971 h 1263012"/>
                  <a:gd name="connsiteX31" fmla="*/ 801022 w 804534"/>
                  <a:gd name="connsiteY31" fmla="*/ 996296 h 1263012"/>
                  <a:gd name="connsiteX32" fmla="*/ 801529 w 804534"/>
                  <a:gd name="connsiteY32" fmla="*/ 1099493 h 1263012"/>
                  <a:gd name="connsiteX33" fmla="*/ 800655 w 804534"/>
                  <a:gd name="connsiteY33" fmla="*/ 1108987 h 1263012"/>
                  <a:gd name="connsiteX34" fmla="*/ 792344 w 804534"/>
                  <a:gd name="connsiteY34" fmla="*/ 1115326 h 1263012"/>
                  <a:gd name="connsiteX35" fmla="*/ 684386 w 804534"/>
                  <a:gd name="connsiteY35" fmla="*/ 1153501 h 1263012"/>
                  <a:gd name="connsiteX36" fmla="*/ 666834 w 804534"/>
                  <a:gd name="connsiteY36" fmla="*/ 1156628 h 1263012"/>
                  <a:gd name="connsiteX37" fmla="*/ 601952 w 804534"/>
                  <a:gd name="connsiteY37" fmla="*/ 1178912 h 1263012"/>
                  <a:gd name="connsiteX38" fmla="*/ 469962 w 804534"/>
                  <a:gd name="connsiteY38" fmla="*/ 1225370 h 1263012"/>
                  <a:gd name="connsiteX39" fmla="*/ 466046 w 804534"/>
                  <a:gd name="connsiteY39" fmla="*/ 1227455 h 1263012"/>
                  <a:gd name="connsiteX40" fmla="*/ 375273 w 804534"/>
                  <a:gd name="connsiteY40" fmla="*/ 1259064 h 1263012"/>
                  <a:gd name="connsiteX41" fmla="*/ 352960 w 804534"/>
                  <a:gd name="connsiteY41" fmla="*/ 1248725 h 1263012"/>
                  <a:gd name="connsiteX42" fmla="*/ 331886 w 804534"/>
                  <a:gd name="connsiteY42" fmla="*/ 1191083 h 1263012"/>
                  <a:gd name="connsiteX43" fmla="*/ 288697 w 804534"/>
                  <a:gd name="connsiteY43" fmla="*/ 1069433 h 1263012"/>
                  <a:gd name="connsiteX44" fmla="*/ 280753 w 804534"/>
                  <a:gd name="connsiteY44" fmla="*/ 1054726 h 1263012"/>
                  <a:gd name="connsiteX45" fmla="*/ 227816 w 804534"/>
                  <a:gd name="connsiteY45" fmla="*/ 903973 h 1263012"/>
                  <a:gd name="connsiteX46" fmla="*/ 222660 w 804534"/>
                  <a:gd name="connsiteY46" fmla="*/ 881547 h 1263012"/>
                  <a:gd name="connsiteX47" fmla="*/ 179753 w 804534"/>
                  <a:gd name="connsiteY47" fmla="*/ 757925 h 1263012"/>
                  <a:gd name="connsiteX48" fmla="*/ 157665 w 804534"/>
                  <a:gd name="connsiteY48" fmla="*/ 695888 h 1263012"/>
                  <a:gd name="connsiteX49" fmla="*/ 151185 w 804534"/>
                  <a:gd name="connsiteY49" fmla="*/ 686647 h 1263012"/>
                  <a:gd name="connsiteX50" fmla="*/ 84331 w 804534"/>
                  <a:gd name="connsiteY50" fmla="*/ 496424 h 1263012"/>
                  <a:gd name="connsiteX51" fmla="*/ 82641 w 804534"/>
                  <a:gd name="connsiteY51" fmla="*/ 490423 h 1263012"/>
                  <a:gd name="connsiteX52" fmla="*/ 133550 w 804534"/>
                  <a:gd name="connsiteY52" fmla="*/ 527781 h 1263012"/>
                  <a:gd name="connsiteX0" fmla="*/ 56102 w 804534"/>
                  <a:gd name="connsiteY0" fmla="*/ 415061 h 1263012"/>
                  <a:gd name="connsiteX1" fmla="*/ 2122 w 804534"/>
                  <a:gd name="connsiteY1" fmla="*/ 262504 h 1263012"/>
                  <a:gd name="connsiteX2" fmla="*/ 10236 w 804534"/>
                  <a:gd name="connsiteY2" fmla="*/ 243065 h 1263012"/>
                  <a:gd name="connsiteX3" fmla="*/ 254552 w 804534"/>
                  <a:gd name="connsiteY3" fmla="*/ 156433 h 1263012"/>
                  <a:gd name="connsiteX4" fmla="*/ 303432 w 804534"/>
                  <a:gd name="connsiteY4" fmla="*/ 139868 h 1263012"/>
                  <a:gd name="connsiteX5" fmla="*/ 520786 w 804534"/>
                  <a:gd name="connsiteY5" fmla="*/ 63688 h 1263012"/>
                  <a:gd name="connsiteX6" fmla="*/ 557326 w 804534"/>
                  <a:gd name="connsiteY6" fmla="*/ 50954 h 1263012"/>
                  <a:gd name="connsiteX7" fmla="*/ 676948 w 804534"/>
                  <a:gd name="connsiteY7" fmla="*/ 8610 h 1263012"/>
                  <a:gd name="connsiteX8" fmla="*/ 695430 w 804534"/>
                  <a:gd name="connsiteY8" fmla="*/ 1933 h 1263012"/>
                  <a:gd name="connsiteX9" fmla="*/ 713629 w 804534"/>
                  <a:gd name="connsiteY9" fmla="*/ 10498 h 1263012"/>
                  <a:gd name="connsiteX10" fmla="*/ 745183 w 804534"/>
                  <a:gd name="connsiteY10" fmla="*/ 99806 h 1263012"/>
                  <a:gd name="connsiteX11" fmla="*/ 789443 w 804534"/>
                  <a:gd name="connsiteY11" fmla="*/ 225372 h 1263012"/>
                  <a:gd name="connsiteX12" fmla="*/ 798176 w 804534"/>
                  <a:gd name="connsiteY12" fmla="*/ 273238 h 1263012"/>
                  <a:gd name="connsiteX13" fmla="*/ 800148 w 804534"/>
                  <a:gd name="connsiteY13" fmla="*/ 323921 h 1263012"/>
                  <a:gd name="connsiteX14" fmla="*/ 800543 w 804534"/>
                  <a:gd name="connsiteY14" fmla="*/ 458954 h 1263012"/>
                  <a:gd name="connsiteX15" fmla="*/ 799416 w 804534"/>
                  <a:gd name="connsiteY15" fmla="*/ 464138 h 1263012"/>
                  <a:gd name="connsiteX16" fmla="*/ 792682 w 804534"/>
                  <a:gd name="connsiteY16" fmla="*/ 464588 h 1263012"/>
                  <a:gd name="connsiteX17" fmla="*/ 788203 w 804534"/>
                  <a:gd name="connsiteY17" fmla="*/ 454897 h 1263012"/>
                  <a:gd name="connsiteX18" fmla="*/ 675906 w 804534"/>
                  <a:gd name="connsiteY18" fmla="*/ 155053 h 1263012"/>
                  <a:gd name="connsiteX19" fmla="*/ 659199 w 804534"/>
                  <a:gd name="connsiteY19" fmla="*/ 147390 h 1263012"/>
                  <a:gd name="connsiteX20" fmla="*/ 148058 w 804534"/>
                  <a:gd name="connsiteY20" fmla="*/ 338712 h 1263012"/>
                  <a:gd name="connsiteX21" fmla="*/ 125379 w 804534"/>
                  <a:gd name="connsiteY21" fmla="*/ 347023 h 1263012"/>
                  <a:gd name="connsiteX22" fmla="*/ 118674 w 804534"/>
                  <a:gd name="connsiteY22" fmla="*/ 361335 h 1263012"/>
                  <a:gd name="connsiteX23" fmla="*/ 156848 w 804534"/>
                  <a:gd name="connsiteY23" fmla="*/ 463574 h 1263012"/>
                  <a:gd name="connsiteX24" fmla="*/ 284866 w 804534"/>
                  <a:gd name="connsiteY24" fmla="*/ 805312 h 1263012"/>
                  <a:gd name="connsiteX25" fmla="*/ 388345 w 804534"/>
                  <a:gd name="connsiteY25" fmla="*/ 1081716 h 1263012"/>
                  <a:gd name="connsiteX26" fmla="*/ 406206 w 804534"/>
                  <a:gd name="connsiteY26" fmla="*/ 1089886 h 1263012"/>
                  <a:gd name="connsiteX27" fmla="*/ 669257 w 804534"/>
                  <a:gd name="connsiteY27" fmla="*/ 991225 h 1263012"/>
                  <a:gd name="connsiteX28" fmla="*/ 788344 w 804534"/>
                  <a:gd name="connsiteY28" fmla="*/ 946937 h 1263012"/>
                  <a:gd name="connsiteX29" fmla="*/ 802796 w 804534"/>
                  <a:gd name="connsiteY29" fmla="*/ 947867 h 1263012"/>
                  <a:gd name="connsiteX30" fmla="*/ 803839 w 804534"/>
                  <a:gd name="connsiteY30" fmla="*/ 990971 h 1263012"/>
                  <a:gd name="connsiteX31" fmla="*/ 801022 w 804534"/>
                  <a:gd name="connsiteY31" fmla="*/ 996296 h 1263012"/>
                  <a:gd name="connsiteX32" fmla="*/ 801529 w 804534"/>
                  <a:gd name="connsiteY32" fmla="*/ 1099493 h 1263012"/>
                  <a:gd name="connsiteX33" fmla="*/ 800655 w 804534"/>
                  <a:gd name="connsiteY33" fmla="*/ 1108987 h 1263012"/>
                  <a:gd name="connsiteX34" fmla="*/ 792344 w 804534"/>
                  <a:gd name="connsiteY34" fmla="*/ 1115326 h 1263012"/>
                  <a:gd name="connsiteX35" fmla="*/ 684386 w 804534"/>
                  <a:gd name="connsiteY35" fmla="*/ 1153501 h 1263012"/>
                  <a:gd name="connsiteX36" fmla="*/ 666834 w 804534"/>
                  <a:gd name="connsiteY36" fmla="*/ 1156628 h 1263012"/>
                  <a:gd name="connsiteX37" fmla="*/ 601952 w 804534"/>
                  <a:gd name="connsiteY37" fmla="*/ 1178912 h 1263012"/>
                  <a:gd name="connsiteX38" fmla="*/ 469962 w 804534"/>
                  <a:gd name="connsiteY38" fmla="*/ 1225370 h 1263012"/>
                  <a:gd name="connsiteX39" fmla="*/ 466046 w 804534"/>
                  <a:gd name="connsiteY39" fmla="*/ 1227455 h 1263012"/>
                  <a:gd name="connsiteX40" fmla="*/ 375273 w 804534"/>
                  <a:gd name="connsiteY40" fmla="*/ 1259064 h 1263012"/>
                  <a:gd name="connsiteX41" fmla="*/ 352960 w 804534"/>
                  <a:gd name="connsiteY41" fmla="*/ 1248725 h 1263012"/>
                  <a:gd name="connsiteX42" fmla="*/ 331886 w 804534"/>
                  <a:gd name="connsiteY42" fmla="*/ 1191083 h 1263012"/>
                  <a:gd name="connsiteX43" fmla="*/ 288697 w 804534"/>
                  <a:gd name="connsiteY43" fmla="*/ 1069433 h 1263012"/>
                  <a:gd name="connsiteX44" fmla="*/ 280753 w 804534"/>
                  <a:gd name="connsiteY44" fmla="*/ 1054726 h 1263012"/>
                  <a:gd name="connsiteX45" fmla="*/ 227816 w 804534"/>
                  <a:gd name="connsiteY45" fmla="*/ 903973 h 1263012"/>
                  <a:gd name="connsiteX46" fmla="*/ 222660 w 804534"/>
                  <a:gd name="connsiteY46" fmla="*/ 881547 h 1263012"/>
                  <a:gd name="connsiteX47" fmla="*/ 179753 w 804534"/>
                  <a:gd name="connsiteY47" fmla="*/ 757925 h 1263012"/>
                  <a:gd name="connsiteX48" fmla="*/ 157665 w 804534"/>
                  <a:gd name="connsiteY48" fmla="*/ 695888 h 1263012"/>
                  <a:gd name="connsiteX49" fmla="*/ 151185 w 804534"/>
                  <a:gd name="connsiteY49" fmla="*/ 686647 h 1263012"/>
                  <a:gd name="connsiteX50" fmla="*/ 84331 w 804534"/>
                  <a:gd name="connsiteY50" fmla="*/ 496424 h 1263012"/>
                  <a:gd name="connsiteX51" fmla="*/ 82641 w 804534"/>
                  <a:gd name="connsiteY51" fmla="*/ 490423 h 1263012"/>
                  <a:gd name="connsiteX0" fmla="*/ 56102 w 804534"/>
                  <a:gd name="connsiteY0" fmla="*/ 415061 h 1263012"/>
                  <a:gd name="connsiteX1" fmla="*/ 2122 w 804534"/>
                  <a:gd name="connsiteY1" fmla="*/ 262504 h 1263012"/>
                  <a:gd name="connsiteX2" fmla="*/ 10236 w 804534"/>
                  <a:gd name="connsiteY2" fmla="*/ 243065 h 1263012"/>
                  <a:gd name="connsiteX3" fmla="*/ 254552 w 804534"/>
                  <a:gd name="connsiteY3" fmla="*/ 156433 h 1263012"/>
                  <a:gd name="connsiteX4" fmla="*/ 303432 w 804534"/>
                  <a:gd name="connsiteY4" fmla="*/ 139868 h 1263012"/>
                  <a:gd name="connsiteX5" fmla="*/ 520786 w 804534"/>
                  <a:gd name="connsiteY5" fmla="*/ 63688 h 1263012"/>
                  <a:gd name="connsiteX6" fmla="*/ 557326 w 804534"/>
                  <a:gd name="connsiteY6" fmla="*/ 50954 h 1263012"/>
                  <a:gd name="connsiteX7" fmla="*/ 676948 w 804534"/>
                  <a:gd name="connsiteY7" fmla="*/ 8610 h 1263012"/>
                  <a:gd name="connsiteX8" fmla="*/ 695430 w 804534"/>
                  <a:gd name="connsiteY8" fmla="*/ 1933 h 1263012"/>
                  <a:gd name="connsiteX9" fmla="*/ 713629 w 804534"/>
                  <a:gd name="connsiteY9" fmla="*/ 10498 h 1263012"/>
                  <a:gd name="connsiteX10" fmla="*/ 745183 w 804534"/>
                  <a:gd name="connsiteY10" fmla="*/ 99806 h 1263012"/>
                  <a:gd name="connsiteX11" fmla="*/ 789443 w 804534"/>
                  <a:gd name="connsiteY11" fmla="*/ 225372 h 1263012"/>
                  <a:gd name="connsiteX12" fmla="*/ 798176 w 804534"/>
                  <a:gd name="connsiteY12" fmla="*/ 273238 h 1263012"/>
                  <a:gd name="connsiteX13" fmla="*/ 800148 w 804534"/>
                  <a:gd name="connsiteY13" fmla="*/ 323921 h 1263012"/>
                  <a:gd name="connsiteX14" fmla="*/ 800543 w 804534"/>
                  <a:gd name="connsiteY14" fmla="*/ 458954 h 1263012"/>
                  <a:gd name="connsiteX15" fmla="*/ 799416 w 804534"/>
                  <a:gd name="connsiteY15" fmla="*/ 464138 h 1263012"/>
                  <a:gd name="connsiteX16" fmla="*/ 792682 w 804534"/>
                  <a:gd name="connsiteY16" fmla="*/ 464588 h 1263012"/>
                  <a:gd name="connsiteX17" fmla="*/ 788203 w 804534"/>
                  <a:gd name="connsiteY17" fmla="*/ 454897 h 1263012"/>
                  <a:gd name="connsiteX18" fmla="*/ 675906 w 804534"/>
                  <a:gd name="connsiteY18" fmla="*/ 155053 h 1263012"/>
                  <a:gd name="connsiteX19" fmla="*/ 659199 w 804534"/>
                  <a:gd name="connsiteY19" fmla="*/ 147390 h 1263012"/>
                  <a:gd name="connsiteX20" fmla="*/ 148058 w 804534"/>
                  <a:gd name="connsiteY20" fmla="*/ 338712 h 1263012"/>
                  <a:gd name="connsiteX21" fmla="*/ 125379 w 804534"/>
                  <a:gd name="connsiteY21" fmla="*/ 347023 h 1263012"/>
                  <a:gd name="connsiteX22" fmla="*/ 118674 w 804534"/>
                  <a:gd name="connsiteY22" fmla="*/ 361335 h 1263012"/>
                  <a:gd name="connsiteX23" fmla="*/ 156848 w 804534"/>
                  <a:gd name="connsiteY23" fmla="*/ 463574 h 1263012"/>
                  <a:gd name="connsiteX24" fmla="*/ 284866 w 804534"/>
                  <a:gd name="connsiteY24" fmla="*/ 805312 h 1263012"/>
                  <a:gd name="connsiteX25" fmla="*/ 388345 w 804534"/>
                  <a:gd name="connsiteY25" fmla="*/ 1081716 h 1263012"/>
                  <a:gd name="connsiteX26" fmla="*/ 406206 w 804534"/>
                  <a:gd name="connsiteY26" fmla="*/ 1089886 h 1263012"/>
                  <a:gd name="connsiteX27" fmla="*/ 669257 w 804534"/>
                  <a:gd name="connsiteY27" fmla="*/ 991225 h 1263012"/>
                  <a:gd name="connsiteX28" fmla="*/ 788344 w 804534"/>
                  <a:gd name="connsiteY28" fmla="*/ 946937 h 1263012"/>
                  <a:gd name="connsiteX29" fmla="*/ 802796 w 804534"/>
                  <a:gd name="connsiteY29" fmla="*/ 947867 h 1263012"/>
                  <a:gd name="connsiteX30" fmla="*/ 803839 w 804534"/>
                  <a:gd name="connsiteY30" fmla="*/ 990971 h 1263012"/>
                  <a:gd name="connsiteX31" fmla="*/ 801022 w 804534"/>
                  <a:gd name="connsiteY31" fmla="*/ 996296 h 1263012"/>
                  <a:gd name="connsiteX32" fmla="*/ 801529 w 804534"/>
                  <a:gd name="connsiteY32" fmla="*/ 1099493 h 1263012"/>
                  <a:gd name="connsiteX33" fmla="*/ 800655 w 804534"/>
                  <a:gd name="connsiteY33" fmla="*/ 1108987 h 1263012"/>
                  <a:gd name="connsiteX34" fmla="*/ 792344 w 804534"/>
                  <a:gd name="connsiteY34" fmla="*/ 1115326 h 1263012"/>
                  <a:gd name="connsiteX35" fmla="*/ 684386 w 804534"/>
                  <a:gd name="connsiteY35" fmla="*/ 1153501 h 1263012"/>
                  <a:gd name="connsiteX36" fmla="*/ 666834 w 804534"/>
                  <a:gd name="connsiteY36" fmla="*/ 1156628 h 1263012"/>
                  <a:gd name="connsiteX37" fmla="*/ 601952 w 804534"/>
                  <a:gd name="connsiteY37" fmla="*/ 1178912 h 1263012"/>
                  <a:gd name="connsiteX38" fmla="*/ 469962 w 804534"/>
                  <a:gd name="connsiteY38" fmla="*/ 1225370 h 1263012"/>
                  <a:gd name="connsiteX39" fmla="*/ 466046 w 804534"/>
                  <a:gd name="connsiteY39" fmla="*/ 1227455 h 1263012"/>
                  <a:gd name="connsiteX40" fmla="*/ 375273 w 804534"/>
                  <a:gd name="connsiteY40" fmla="*/ 1259064 h 1263012"/>
                  <a:gd name="connsiteX41" fmla="*/ 352960 w 804534"/>
                  <a:gd name="connsiteY41" fmla="*/ 1248725 h 1263012"/>
                  <a:gd name="connsiteX42" fmla="*/ 331886 w 804534"/>
                  <a:gd name="connsiteY42" fmla="*/ 1191083 h 1263012"/>
                  <a:gd name="connsiteX43" fmla="*/ 288697 w 804534"/>
                  <a:gd name="connsiteY43" fmla="*/ 1069433 h 1263012"/>
                  <a:gd name="connsiteX44" fmla="*/ 280753 w 804534"/>
                  <a:gd name="connsiteY44" fmla="*/ 1054726 h 1263012"/>
                  <a:gd name="connsiteX45" fmla="*/ 227816 w 804534"/>
                  <a:gd name="connsiteY45" fmla="*/ 903973 h 1263012"/>
                  <a:gd name="connsiteX46" fmla="*/ 222660 w 804534"/>
                  <a:gd name="connsiteY46" fmla="*/ 881547 h 1263012"/>
                  <a:gd name="connsiteX47" fmla="*/ 179753 w 804534"/>
                  <a:gd name="connsiteY47" fmla="*/ 757925 h 1263012"/>
                  <a:gd name="connsiteX48" fmla="*/ 157665 w 804534"/>
                  <a:gd name="connsiteY48" fmla="*/ 695888 h 1263012"/>
                  <a:gd name="connsiteX49" fmla="*/ 151185 w 804534"/>
                  <a:gd name="connsiteY49" fmla="*/ 686647 h 1263012"/>
                  <a:gd name="connsiteX50" fmla="*/ 84331 w 804534"/>
                  <a:gd name="connsiteY50" fmla="*/ 496424 h 1263012"/>
                  <a:gd name="connsiteX0" fmla="*/ 56102 w 804534"/>
                  <a:gd name="connsiteY0" fmla="*/ 415061 h 1263012"/>
                  <a:gd name="connsiteX1" fmla="*/ 2122 w 804534"/>
                  <a:gd name="connsiteY1" fmla="*/ 262504 h 1263012"/>
                  <a:gd name="connsiteX2" fmla="*/ 10236 w 804534"/>
                  <a:gd name="connsiteY2" fmla="*/ 243065 h 1263012"/>
                  <a:gd name="connsiteX3" fmla="*/ 254552 w 804534"/>
                  <a:gd name="connsiteY3" fmla="*/ 156433 h 1263012"/>
                  <a:gd name="connsiteX4" fmla="*/ 303432 w 804534"/>
                  <a:gd name="connsiteY4" fmla="*/ 139868 h 1263012"/>
                  <a:gd name="connsiteX5" fmla="*/ 520786 w 804534"/>
                  <a:gd name="connsiteY5" fmla="*/ 63688 h 1263012"/>
                  <a:gd name="connsiteX6" fmla="*/ 557326 w 804534"/>
                  <a:gd name="connsiteY6" fmla="*/ 50954 h 1263012"/>
                  <a:gd name="connsiteX7" fmla="*/ 676948 w 804534"/>
                  <a:gd name="connsiteY7" fmla="*/ 8610 h 1263012"/>
                  <a:gd name="connsiteX8" fmla="*/ 695430 w 804534"/>
                  <a:gd name="connsiteY8" fmla="*/ 1933 h 1263012"/>
                  <a:gd name="connsiteX9" fmla="*/ 713629 w 804534"/>
                  <a:gd name="connsiteY9" fmla="*/ 10498 h 1263012"/>
                  <a:gd name="connsiteX10" fmla="*/ 745183 w 804534"/>
                  <a:gd name="connsiteY10" fmla="*/ 99806 h 1263012"/>
                  <a:gd name="connsiteX11" fmla="*/ 789443 w 804534"/>
                  <a:gd name="connsiteY11" fmla="*/ 225372 h 1263012"/>
                  <a:gd name="connsiteX12" fmla="*/ 798176 w 804534"/>
                  <a:gd name="connsiteY12" fmla="*/ 273238 h 1263012"/>
                  <a:gd name="connsiteX13" fmla="*/ 800148 w 804534"/>
                  <a:gd name="connsiteY13" fmla="*/ 323921 h 1263012"/>
                  <a:gd name="connsiteX14" fmla="*/ 800543 w 804534"/>
                  <a:gd name="connsiteY14" fmla="*/ 458954 h 1263012"/>
                  <a:gd name="connsiteX15" fmla="*/ 799416 w 804534"/>
                  <a:gd name="connsiteY15" fmla="*/ 464138 h 1263012"/>
                  <a:gd name="connsiteX16" fmla="*/ 792682 w 804534"/>
                  <a:gd name="connsiteY16" fmla="*/ 464588 h 1263012"/>
                  <a:gd name="connsiteX17" fmla="*/ 788203 w 804534"/>
                  <a:gd name="connsiteY17" fmla="*/ 454897 h 1263012"/>
                  <a:gd name="connsiteX18" fmla="*/ 675906 w 804534"/>
                  <a:gd name="connsiteY18" fmla="*/ 155053 h 1263012"/>
                  <a:gd name="connsiteX19" fmla="*/ 659199 w 804534"/>
                  <a:gd name="connsiteY19" fmla="*/ 147390 h 1263012"/>
                  <a:gd name="connsiteX20" fmla="*/ 148058 w 804534"/>
                  <a:gd name="connsiteY20" fmla="*/ 338712 h 1263012"/>
                  <a:gd name="connsiteX21" fmla="*/ 125379 w 804534"/>
                  <a:gd name="connsiteY21" fmla="*/ 347023 h 1263012"/>
                  <a:gd name="connsiteX22" fmla="*/ 118674 w 804534"/>
                  <a:gd name="connsiteY22" fmla="*/ 361335 h 1263012"/>
                  <a:gd name="connsiteX23" fmla="*/ 156848 w 804534"/>
                  <a:gd name="connsiteY23" fmla="*/ 463574 h 1263012"/>
                  <a:gd name="connsiteX24" fmla="*/ 284866 w 804534"/>
                  <a:gd name="connsiteY24" fmla="*/ 805312 h 1263012"/>
                  <a:gd name="connsiteX25" fmla="*/ 388345 w 804534"/>
                  <a:gd name="connsiteY25" fmla="*/ 1081716 h 1263012"/>
                  <a:gd name="connsiteX26" fmla="*/ 406206 w 804534"/>
                  <a:gd name="connsiteY26" fmla="*/ 1089886 h 1263012"/>
                  <a:gd name="connsiteX27" fmla="*/ 669257 w 804534"/>
                  <a:gd name="connsiteY27" fmla="*/ 991225 h 1263012"/>
                  <a:gd name="connsiteX28" fmla="*/ 788344 w 804534"/>
                  <a:gd name="connsiteY28" fmla="*/ 946937 h 1263012"/>
                  <a:gd name="connsiteX29" fmla="*/ 802796 w 804534"/>
                  <a:gd name="connsiteY29" fmla="*/ 947867 h 1263012"/>
                  <a:gd name="connsiteX30" fmla="*/ 803839 w 804534"/>
                  <a:gd name="connsiteY30" fmla="*/ 990971 h 1263012"/>
                  <a:gd name="connsiteX31" fmla="*/ 801022 w 804534"/>
                  <a:gd name="connsiteY31" fmla="*/ 996296 h 1263012"/>
                  <a:gd name="connsiteX32" fmla="*/ 801529 w 804534"/>
                  <a:gd name="connsiteY32" fmla="*/ 1099493 h 1263012"/>
                  <a:gd name="connsiteX33" fmla="*/ 800655 w 804534"/>
                  <a:gd name="connsiteY33" fmla="*/ 1108987 h 1263012"/>
                  <a:gd name="connsiteX34" fmla="*/ 792344 w 804534"/>
                  <a:gd name="connsiteY34" fmla="*/ 1115326 h 1263012"/>
                  <a:gd name="connsiteX35" fmla="*/ 684386 w 804534"/>
                  <a:gd name="connsiteY35" fmla="*/ 1153501 h 1263012"/>
                  <a:gd name="connsiteX36" fmla="*/ 666834 w 804534"/>
                  <a:gd name="connsiteY36" fmla="*/ 1156628 h 1263012"/>
                  <a:gd name="connsiteX37" fmla="*/ 601952 w 804534"/>
                  <a:gd name="connsiteY37" fmla="*/ 1178912 h 1263012"/>
                  <a:gd name="connsiteX38" fmla="*/ 469962 w 804534"/>
                  <a:gd name="connsiteY38" fmla="*/ 1225370 h 1263012"/>
                  <a:gd name="connsiteX39" fmla="*/ 466046 w 804534"/>
                  <a:gd name="connsiteY39" fmla="*/ 1227455 h 1263012"/>
                  <a:gd name="connsiteX40" fmla="*/ 375273 w 804534"/>
                  <a:gd name="connsiteY40" fmla="*/ 1259064 h 1263012"/>
                  <a:gd name="connsiteX41" fmla="*/ 352960 w 804534"/>
                  <a:gd name="connsiteY41" fmla="*/ 1248725 h 1263012"/>
                  <a:gd name="connsiteX42" fmla="*/ 331886 w 804534"/>
                  <a:gd name="connsiteY42" fmla="*/ 1191083 h 1263012"/>
                  <a:gd name="connsiteX43" fmla="*/ 288697 w 804534"/>
                  <a:gd name="connsiteY43" fmla="*/ 1069433 h 1263012"/>
                  <a:gd name="connsiteX44" fmla="*/ 280753 w 804534"/>
                  <a:gd name="connsiteY44" fmla="*/ 1054726 h 1263012"/>
                  <a:gd name="connsiteX45" fmla="*/ 227816 w 804534"/>
                  <a:gd name="connsiteY45" fmla="*/ 903973 h 1263012"/>
                  <a:gd name="connsiteX46" fmla="*/ 222660 w 804534"/>
                  <a:gd name="connsiteY46" fmla="*/ 881547 h 1263012"/>
                  <a:gd name="connsiteX47" fmla="*/ 179753 w 804534"/>
                  <a:gd name="connsiteY47" fmla="*/ 757925 h 1263012"/>
                  <a:gd name="connsiteX48" fmla="*/ 157665 w 804534"/>
                  <a:gd name="connsiteY48" fmla="*/ 695888 h 1263012"/>
                  <a:gd name="connsiteX49" fmla="*/ 151185 w 804534"/>
                  <a:gd name="connsiteY49" fmla="*/ 686647 h 1263012"/>
                  <a:gd name="connsiteX0" fmla="*/ 56102 w 804534"/>
                  <a:gd name="connsiteY0" fmla="*/ 415061 h 1263012"/>
                  <a:gd name="connsiteX1" fmla="*/ 2122 w 804534"/>
                  <a:gd name="connsiteY1" fmla="*/ 262504 h 1263012"/>
                  <a:gd name="connsiteX2" fmla="*/ 10236 w 804534"/>
                  <a:gd name="connsiteY2" fmla="*/ 243065 h 1263012"/>
                  <a:gd name="connsiteX3" fmla="*/ 254552 w 804534"/>
                  <a:gd name="connsiteY3" fmla="*/ 156433 h 1263012"/>
                  <a:gd name="connsiteX4" fmla="*/ 303432 w 804534"/>
                  <a:gd name="connsiteY4" fmla="*/ 139868 h 1263012"/>
                  <a:gd name="connsiteX5" fmla="*/ 520786 w 804534"/>
                  <a:gd name="connsiteY5" fmla="*/ 63688 h 1263012"/>
                  <a:gd name="connsiteX6" fmla="*/ 557326 w 804534"/>
                  <a:gd name="connsiteY6" fmla="*/ 50954 h 1263012"/>
                  <a:gd name="connsiteX7" fmla="*/ 676948 w 804534"/>
                  <a:gd name="connsiteY7" fmla="*/ 8610 h 1263012"/>
                  <a:gd name="connsiteX8" fmla="*/ 695430 w 804534"/>
                  <a:gd name="connsiteY8" fmla="*/ 1933 h 1263012"/>
                  <a:gd name="connsiteX9" fmla="*/ 713629 w 804534"/>
                  <a:gd name="connsiteY9" fmla="*/ 10498 h 1263012"/>
                  <a:gd name="connsiteX10" fmla="*/ 745183 w 804534"/>
                  <a:gd name="connsiteY10" fmla="*/ 99806 h 1263012"/>
                  <a:gd name="connsiteX11" fmla="*/ 789443 w 804534"/>
                  <a:gd name="connsiteY11" fmla="*/ 225372 h 1263012"/>
                  <a:gd name="connsiteX12" fmla="*/ 798176 w 804534"/>
                  <a:gd name="connsiteY12" fmla="*/ 273238 h 1263012"/>
                  <a:gd name="connsiteX13" fmla="*/ 800148 w 804534"/>
                  <a:gd name="connsiteY13" fmla="*/ 323921 h 1263012"/>
                  <a:gd name="connsiteX14" fmla="*/ 800543 w 804534"/>
                  <a:gd name="connsiteY14" fmla="*/ 458954 h 1263012"/>
                  <a:gd name="connsiteX15" fmla="*/ 799416 w 804534"/>
                  <a:gd name="connsiteY15" fmla="*/ 464138 h 1263012"/>
                  <a:gd name="connsiteX16" fmla="*/ 792682 w 804534"/>
                  <a:gd name="connsiteY16" fmla="*/ 464588 h 1263012"/>
                  <a:gd name="connsiteX17" fmla="*/ 788203 w 804534"/>
                  <a:gd name="connsiteY17" fmla="*/ 454897 h 1263012"/>
                  <a:gd name="connsiteX18" fmla="*/ 675906 w 804534"/>
                  <a:gd name="connsiteY18" fmla="*/ 155053 h 1263012"/>
                  <a:gd name="connsiteX19" fmla="*/ 659199 w 804534"/>
                  <a:gd name="connsiteY19" fmla="*/ 147390 h 1263012"/>
                  <a:gd name="connsiteX20" fmla="*/ 148058 w 804534"/>
                  <a:gd name="connsiteY20" fmla="*/ 338712 h 1263012"/>
                  <a:gd name="connsiteX21" fmla="*/ 125379 w 804534"/>
                  <a:gd name="connsiteY21" fmla="*/ 347023 h 1263012"/>
                  <a:gd name="connsiteX22" fmla="*/ 118674 w 804534"/>
                  <a:gd name="connsiteY22" fmla="*/ 361335 h 1263012"/>
                  <a:gd name="connsiteX23" fmla="*/ 156848 w 804534"/>
                  <a:gd name="connsiteY23" fmla="*/ 463574 h 1263012"/>
                  <a:gd name="connsiteX24" fmla="*/ 284866 w 804534"/>
                  <a:gd name="connsiteY24" fmla="*/ 805312 h 1263012"/>
                  <a:gd name="connsiteX25" fmla="*/ 388345 w 804534"/>
                  <a:gd name="connsiteY25" fmla="*/ 1081716 h 1263012"/>
                  <a:gd name="connsiteX26" fmla="*/ 406206 w 804534"/>
                  <a:gd name="connsiteY26" fmla="*/ 1089886 h 1263012"/>
                  <a:gd name="connsiteX27" fmla="*/ 669257 w 804534"/>
                  <a:gd name="connsiteY27" fmla="*/ 991225 h 1263012"/>
                  <a:gd name="connsiteX28" fmla="*/ 788344 w 804534"/>
                  <a:gd name="connsiteY28" fmla="*/ 946937 h 1263012"/>
                  <a:gd name="connsiteX29" fmla="*/ 802796 w 804534"/>
                  <a:gd name="connsiteY29" fmla="*/ 947867 h 1263012"/>
                  <a:gd name="connsiteX30" fmla="*/ 803839 w 804534"/>
                  <a:gd name="connsiteY30" fmla="*/ 990971 h 1263012"/>
                  <a:gd name="connsiteX31" fmla="*/ 801022 w 804534"/>
                  <a:gd name="connsiteY31" fmla="*/ 996296 h 1263012"/>
                  <a:gd name="connsiteX32" fmla="*/ 801529 w 804534"/>
                  <a:gd name="connsiteY32" fmla="*/ 1099493 h 1263012"/>
                  <a:gd name="connsiteX33" fmla="*/ 800655 w 804534"/>
                  <a:gd name="connsiteY33" fmla="*/ 1108987 h 1263012"/>
                  <a:gd name="connsiteX34" fmla="*/ 792344 w 804534"/>
                  <a:gd name="connsiteY34" fmla="*/ 1115326 h 1263012"/>
                  <a:gd name="connsiteX35" fmla="*/ 684386 w 804534"/>
                  <a:gd name="connsiteY35" fmla="*/ 1153501 h 1263012"/>
                  <a:gd name="connsiteX36" fmla="*/ 666834 w 804534"/>
                  <a:gd name="connsiteY36" fmla="*/ 1156628 h 1263012"/>
                  <a:gd name="connsiteX37" fmla="*/ 601952 w 804534"/>
                  <a:gd name="connsiteY37" fmla="*/ 1178912 h 1263012"/>
                  <a:gd name="connsiteX38" fmla="*/ 469962 w 804534"/>
                  <a:gd name="connsiteY38" fmla="*/ 1225370 h 1263012"/>
                  <a:gd name="connsiteX39" fmla="*/ 466046 w 804534"/>
                  <a:gd name="connsiteY39" fmla="*/ 1227455 h 1263012"/>
                  <a:gd name="connsiteX40" fmla="*/ 375273 w 804534"/>
                  <a:gd name="connsiteY40" fmla="*/ 1259064 h 1263012"/>
                  <a:gd name="connsiteX41" fmla="*/ 352960 w 804534"/>
                  <a:gd name="connsiteY41" fmla="*/ 1248725 h 1263012"/>
                  <a:gd name="connsiteX42" fmla="*/ 331886 w 804534"/>
                  <a:gd name="connsiteY42" fmla="*/ 1191083 h 1263012"/>
                  <a:gd name="connsiteX43" fmla="*/ 288697 w 804534"/>
                  <a:gd name="connsiteY43" fmla="*/ 1069433 h 1263012"/>
                  <a:gd name="connsiteX44" fmla="*/ 280753 w 804534"/>
                  <a:gd name="connsiteY44" fmla="*/ 1054726 h 1263012"/>
                  <a:gd name="connsiteX45" fmla="*/ 227816 w 804534"/>
                  <a:gd name="connsiteY45" fmla="*/ 903973 h 1263012"/>
                  <a:gd name="connsiteX46" fmla="*/ 222660 w 804534"/>
                  <a:gd name="connsiteY46" fmla="*/ 881547 h 1263012"/>
                  <a:gd name="connsiteX47" fmla="*/ 179753 w 804534"/>
                  <a:gd name="connsiteY47" fmla="*/ 757925 h 1263012"/>
                  <a:gd name="connsiteX48" fmla="*/ 151185 w 804534"/>
                  <a:gd name="connsiteY48" fmla="*/ 686647 h 12630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804534" h="1263012">
                    <a:moveTo>
                      <a:pt x="56102" y="415061"/>
                    </a:moveTo>
                    <a:cubicBezTo>
                      <a:pt x="37000" y="364603"/>
                      <a:pt x="20125" y="313356"/>
                      <a:pt x="2122" y="262504"/>
                    </a:cubicBezTo>
                    <a:cubicBezTo>
                      <a:pt x="-2019" y="250812"/>
                      <a:pt x="-498" y="246925"/>
                      <a:pt x="10236" y="243065"/>
                    </a:cubicBezTo>
                    <a:lnTo>
                      <a:pt x="254552" y="156433"/>
                    </a:lnTo>
                    <a:cubicBezTo>
                      <a:pt x="271202" y="151982"/>
                      <a:pt x="287204" y="145530"/>
                      <a:pt x="303432" y="139868"/>
                    </a:cubicBezTo>
                    <a:lnTo>
                      <a:pt x="520786" y="63688"/>
                    </a:lnTo>
                    <a:cubicBezTo>
                      <a:pt x="533069" y="59744"/>
                      <a:pt x="544958" y="54701"/>
                      <a:pt x="557326" y="50954"/>
                    </a:cubicBezTo>
                    <a:cubicBezTo>
                      <a:pt x="596937" y="36079"/>
                      <a:pt x="637112" y="22809"/>
                      <a:pt x="676948" y="8610"/>
                    </a:cubicBezTo>
                    <a:lnTo>
                      <a:pt x="695430" y="1933"/>
                    </a:lnTo>
                    <a:cubicBezTo>
                      <a:pt x="706530" y="-1927"/>
                      <a:pt x="709741" y="-462"/>
                      <a:pt x="713629" y="10498"/>
                    </a:cubicBezTo>
                    <a:cubicBezTo>
                      <a:pt x="724194" y="40248"/>
                      <a:pt x="734731" y="69999"/>
                      <a:pt x="745183" y="99806"/>
                    </a:cubicBezTo>
                    <a:cubicBezTo>
                      <a:pt x="759861" y="141671"/>
                      <a:pt x="774426" y="183592"/>
                      <a:pt x="789443" y="225372"/>
                    </a:cubicBezTo>
                    <a:cubicBezTo>
                      <a:pt x="794993" y="240839"/>
                      <a:pt x="798599" y="256447"/>
                      <a:pt x="798176" y="273238"/>
                    </a:cubicBezTo>
                    <a:cubicBezTo>
                      <a:pt x="797754" y="290086"/>
                      <a:pt x="795725" y="307186"/>
                      <a:pt x="800148" y="323921"/>
                    </a:cubicBezTo>
                    <a:cubicBezTo>
                      <a:pt x="801247" y="368941"/>
                      <a:pt x="800543" y="413962"/>
                      <a:pt x="800543" y="458954"/>
                    </a:cubicBezTo>
                    <a:cubicBezTo>
                      <a:pt x="800543" y="460757"/>
                      <a:pt x="800120" y="462504"/>
                      <a:pt x="799416" y="464138"/>
                    </a:cubicBezTo>
                    <a:cubicBezTo>
                      <a:pt x="797444" y="468082"/>
                      <a:pt x="795077" y="467575"/>
                      <a:pt x="792682" y="464588"/>
                    </a:cubicBezTo>
                    <a:cubicBezTo>
                      <a:pt x="790372" y="461743"/>
                      <a:pt x="789443" y="458250"/>
                      <a:pt x="788203" y="454897"/>
                    </a:cubicBezTo>
                    <a:cubicBezTo>
                      <a:pt x="750902" y="354883"/>
                      <a:pt x="713460" y="254954"/>
                      <a:pt x="675906" y="155053"/>
                    </a:cubicBezTo>
                    <a:cubicBezTo>
                      <a:pt x="671398" y="143079"/>
                      <a:pt x="671032" y="142938"/>
                      <a:pt x="659199" y="147390"/>
                    </a:cubicBezTo>
                    <a:lnTo>
                      <a:pt x="148058" y="338712"/>
                    </a:lnTo>
                    <a:lnTo>
                      <a:pt x="125379" y="347023"/>
                    </a:lnTo>
                    <a:cubicBezTo>
                      <a:pt x="115518" y="350798"/>
                      <a:pt x="115096" y="351671"/>
                      <a:pt x="118674" y="361335"/>
                    </a:cubicBezTo>
                    <a:cubicBezTo>
                      <a:pt x="131295" y="395452"/>
                      <a:pt x="144114" y="429485"/>
                      <a:pt x="156848" y="463574"/>
                    </a:cubicBezTo>
                    <a:cubicBezTo>
                      <a:pt x="199361" y="577534"/>
                      <a:pt x="242381" y="691324"/>
                      <a:pt x="284866" y="805312"/>
                    </a:cubicBezTo>
                    <a:cubicBezTo>
                      <a:pt x="319237" y="897493"/>
                      <a:pt x="354058" y="989506"/>
                      <a:pt x="388345" y="1081716"/>
                    </a:cubicBezTo>
                    <a:cubicBezTo>
                      <a:pt x="393162" y="1094676"/>
                      <a:pt x="393247" y="1094760"/>
                      <a:pt x="406206" y="1089886"/>
                    </a:cubicBezTo>
                    <a:lnTo>
                      <a:pt x="669257" y="991225"/>
                    </a:lnTo>
                    <a:lnTo>
                      <a:pt x="788344" y="946937"/>
                    </a:lnTo>
                    <a:cubicBezTo>
                      <a:pt x="793077" y="945162"/>
                      <a:pt x="798345" y="941669"/>
                      <a:pt x="802796" y="947867"/>
                    </a:cubicBezTo>
                    <a:cubicBezTo>
                      <a:pt x="805783" y="962178"/>
                      <a:pt x="804064" y="976603"/>
                      <a:pt x="803839" y="990971"/>
                    </a:cubicBezTo>
                    <a:cubicBezTo>
                      <a:pt x="803811" y="993056"/>
                      <a:pt x="802684" y="994915"/>
                      <a:pt x="801022" y="996296"/>
                    </a:cubicBezTo>
                    <a:cubicBezTo>
                      <a:pt x="800233" y="1030695"/>
                      <a:pt x="800712" y="1065094"/>
                      <a:pt x="801529" y="1099493"/>
                    </a:cubicBezTo>
                    <a:cubicBezTo>
                      <a:pt x="801613" y="1102705"/>
                      <a:pt x="802740" y="1105973"/>
                      <a:pt x="800655" y="1108987"/>
                    </a:cubicBezTo>
                    <a:cubicBezTo>
                      <a:pt x="798880" y="1112425"/>
                      <a:pt x="795810" y="1114059"/>
                      <a:pt x="792344" y="1115326"/>
                    </a:cubicBezTo>
                    <a:cubicBezTo>
                      <a:pt x="756508" y="1128483"/>
                      <a:pt x="720278" y="1140485"/>
                      <a:pt x="684386" y="1153501"/>
                    </a:cubicBezTo>
                    <a:cubicBezTo>
                      <a:pt x="678807" y="1155529"/>
                      <a:pt x="672694" y="1155642"/>
                      <a:pt x="666834" y="1156628"/>
                    </a:cubicBezTo>
                    <a:lnTo>
                      <a:pt x="601952" y="1178912"/>
                    </a:lnTo>
                    <a:lnTo>
                      <a:pt x="469962" y="1225370"/>
                    </a:lnTo>
                    <a:cubicBezTo>
                      <a:pt x="468581" y="1225849"/>
                      <a:pt x="467342" y="1226750"/>
                      <a:pt x="466046" y="1227455"/>
                    </a:cubicBezTo>
                    <a:lnTo>
                      <a:pt x="375273" y="1259064"/>
                    </a:lnTo>
                    <a:cubicBezTo>
                      <a:pt x="358115" y="1265291"/>
                      <a:pt x="358707" y="1265713"/>
                      <a:pt x="352960" y="1248725"/>
                    </a:cubicBezTo>
                    <a:cubicBezTo>
                      <a:pt x="346255" y="1229342"/>
                      <a:pt x="338901" y="1210269"/>
                      <a:pt x="331886" y="1191083"/>
                    </a:cubicBezTo>
                    <a:cubicBezTo>
                      <a:pt x="318194" y="1150289"/>
                      <a:pt x="304333" y="1109551"/>
                      <a:pt x="288697" y="1069433"/>
                    </a:cubicBezTo>
                    <a:cubicBezTo>
                      <a:pt x="284077" y="1065601"/>
                      <a:pt x="282584" y="1060079"/>
                      <a:pt x="280753" y="1054726"/>
                    </a:cubicBezTo>
                    <a:cubicBezTo>
                      <a:pt x="263398" y="1004381"/>
                      <a:pt x="245170" y="954318"/>
                      <a:pt x="227816" y="903973"/>
                    </a:cubicBezTo>
                    <a:cubicBezTo>
                      <a:pt x="225280" y="896620"/>
                      <a:pt x="224153" y="889070"/>
                      <a:pt x="222660" y="881547"/>
                    </a:cubicBezTo>
                    <a:cubicBezTo>
                      <a:pt x="209616" y="839908"/>
                      <a:pt x="191666" y="790408"/>
                      <a:pt x="179753" y="757925"/>
                    </a:cubicBezTo>
                    <a:cubicBezTo>
                      <a:pt x="167841" y="725442"/>
                      <a:pt x="157137" y="701497"/>
                      <a:pt x="151185" y="686647"/>
                    </a:cubicBezTo>
                  </a:path>
                </a:pathLst>
              </a:custGeom>
              <a:solidFill>
                <a:srgbClr val="010101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7014F982-C84F-4B0E-98E8-0E5D9382840F}"/>
                  </a:ext>
                </a:extLst>
              </p:cNvPr>
              <p:cNvSpPr/>
              <p:nvPr/>
            </p:nvSpPr>
            <p:spPr>
              <a:xfrm>
                <a:off x="9294736" y="3641180"/>
                <a:ext cx="1294985" cy="1801739"/>
              </a:xfrm>
              <a:custGeom>
                <a:avLst/>
                <a:gdLst>
                  <a:gd name="connsiteX0" fmla="*/ 685959 w 687875"/>
                  <a:gd name="connsiteY0" fmla="*/ 526953 h 957054"/>
                  <a:gd name="connsiteX1" fmla="*/ 686044 w 687875"/>
                  <a:gd name="connsiteY1" fmla="*/ 555154 h 957054"/>
                  <a:gd name="connsiteX2" fmla="*/ 671619 w 687875"/>
                  <a:gd name="connsiteY2" fmla="*/ 563550 h 957054"/>
                  <a:gd name="connsiteX3" fmla="*/ 486101 w 687875"/>
                  <a:gd name="connsiteY3" fmla="*/ 634066 h 957054"/>
                  <a:gd name="connsiteX4" fmla="*/ 247870 w 687875"/>
                  <a:gd name="connsiteY4" fmla="*/ 724417 h 957054"/>
                  <a:gd name="connsiteX5" fmla="*/ 242067 w 687875"/>
                  <a:gd name="connsiteY5" fmla="*/ 726727 h 957054"/>
                  <a:gd name="connsiteX6" fmla="*/ 237193 w 687875"/>
                  <a:gd name="connsiteY6" fmla="*/ 736841 h 957054"/>
                  <a:gd name="connsiteX7" fmla="*/ 248519 w 687875"/>
                  <a:gd name="connsiteY7" fmla="*/ 742560 h 957054"/>
                  <a:gd name="connsiteX8" fmla="*/ 349631 w 687875"/>
                  <a:gd name="connsiteY8" fmla="*/ 704132 h 957054"/>
                  <a:gd name="connsiteX9" fmla="*/ 647954 w 687875"/>
                  <a:gd name="connsiteY9" fmla="*/ 590765 h 957054"/>
                  <a:gd name="connsiteX10" fmla="*/ 675535 w 687875"/>
                  <a:gd name="connsiteY10" fmla="*/ 580313 h 957054"/>
                  <a:gd name="connsiteX11" fmla="*/ 686185 w 687875"/>
                  <a:gd name="connsiteY11" fmla="*/ 580791 h 957054"/>
                  <a:gd name="connsiteX12" fmla="*/ 686297 w 687875"/>
                  <a:gd name="connsiteY12" fmla="*/ 608542 h 957054"/>
                  <a:gd name="connsiteX13" fmla="*/ 678437 w 687875"/>
                  <a:gd name="connsiteY13" fmla="*/ 614064 h 957054"/>
                  <a:gd name="connsiteX14" fmla="*/ 481987 w 687875"/>
                  <a:gd name="connsiteY14" fmla="*/ 688665 h 957054"/>
                  <a:gd name="connsiteX15" fmla="*/ 326586 w 687875"/>
                  <a:gd name="connsiteY15" fmla="*/ 747941 h 957054"/>
                  <a:gd name="connsiteX16" fmla="*/ 262182 w 687875"/>
                  <a:gd name="connsiteY16" fmla="*/ 772283 h 957054"/>
                  <a:gd name="connsiteX17" fmla="*/ 256604 w 687875"/>
                  <a:gd name="connsiteY17" fmla="*/ 784341 h 957054"/>
                  <a:gd name="connsiteX18" fmla="*/ 266437 w 687875"/>
                  <a:gd name="connsiteY18" fmla="*/ 788792 h 957054"/>
                  <a:gd name="connsiteX19" fmla="*/ 293173 w 687875"/>
                  <a:gd name="connsiteY19" fmla="*/ 778565 h 957054"/>
                  <a:gd name="connsiteX20" fmla="*/ 587410 w 687875"/>
                  <a:gd name="connsiteY20" fmla="*/ 666719 h 957054"/>
                  <a:gd name="connsiteX21" fmla="*/ 671056 w 687875"/>
                  <a:gd name="connsiteY21" fmla="*/ 635137 h 957054"/>
                  <a:gd name="connsiteX22" fmla="*/ 686410 w 687875"/>
                  <a:gd name="connsiteY22" fmla="*/ 632207 h 957054"/>
                  <a:gd name="connsiteX23" fmla="*/ 686410 w 687875"/>
                  <a:gd name="connsiteY23" fmla="*/ 632292 h 957054"/>
                  <a:gd name="connsiteX24" fmla="*/ 687227 w 687875"/>
                  <a:gd name="connsiteY24" fmla="*/ 658859 h 957054"/>
                  <a:gd name="connsiteX25" fmla="*/ 678071 w 687875"/>
                  <a:gd name="connsiteY25" fmla="*/ 667339 h 957054"/>
                  <a:gd name="connsiteX26" fmla="*/ 560280 w 687875"/>
                  <a:gd name="connsiteY26" fmla="*/ 712331 h 957054"/>
                  <a:gd name="connsiteX27" fmla="*/ 363774 w 687875"/>
                  <a:gd name="connsiteY27" fmla="*/ 786820 h 957054"/>
                  <a:gd name="connsiteX28" fmla="*/ 282692 w 687875"/>
                  <a:gd name="connsiteY28" fmla="*/ 817613 h 957054"/>
                  <a:gd name="connsiteX29" fmla="*/ 274607 w 687875"/>
                  <a:gd name="connsiteY29" fmla="*/ 827868 h 957054"/>
                  <a:gd name="connsiteX30" fmla="*/ 286721 w 687875"/>
                  <a:gd name="connsiteY30" fmla="*/ 834179 h 957054"/>
                  <a:gd name="connsiteX31" fmla="*/ 420514 w 687875"/>
                  <a:gd name="connsiteY31" fmla="*/ 783439 h 957054"/>
                  <a:gd name="connsiteX32" fmla="*/ 673845 w 687875"/>
                  <a:gd name="connsiteY32" fmla="*/ 687285 h 957054"/>
                  <a:gd name="connsiteX33" fmla="*/ 686692 w 687875"/>
                  <a:gd name="connsiteY33" fmla="*/ 685707 h 957054"/>
                  <a:gd name="connsiteX34" fmla="*/ 687283 w 687875"/>
                  <a:gd name="connsiteY34" fmla="*/ 710669 h 957054"/>
                  <a:gd name="connsiteX35" fmla="*/ 679310 w 687875"/>
                  <a:gd name="connsiteY35" fmla="*/ 720050 h 957054"/>
                  <a:gd name="connsiteX36" fmla="*/ 637530 w 687875"/>
                  <a:gd name="connsiteY36" fmla="*/ 736024 h 957054"/>
                  <a:gd name="connsiteX37" fmla="*/ 343884 w 687875"/>
                  <a:gd name="connsiteY37" fmla="*/ 847279 h 957054"/>
                  <a:gd name="connsiteX38" fmla="*/ 297934 w 687875"/>
                  <a:gd name="connsiteY38" fmla="*/ 864859 h 957054"/>
                  <a:gd name="connsiteX39" fmla="*/ 291849 w 687875"/>
                  <a:gd name="connsiteY39" fmla="*/ 876748 h 957054"/>
                  <a:gd name="connsiteX40" fmla="*/ 303906 w 687875"/>
                  <a:gd name="connsiteY40" fmla="*/ 881002 h 957054"/>
                  <a:gd name="connsiteX41" fmla="*/ 604849 w 687875"/>
                  <a:gd name="connsiteY41" fmla="*/ 766395 h 957054"/>
                  <a:gd name="connsiteX42" fmla="*/ 674324 w 687875"/>
                  <a:gd name="connsiteY42" fmla="*/ 740166 h 957054"/>
                  <a:gd name="connsiteX43" fmla="*/ 687819 w 687875"/>
                  <a:gd name="connsiteY43" fmla="*/ 739574 h 957054"/>
                  <a:gd name="connsiteX44" fmla="*/ 687875 w 687875"/>
                  <a:gd name="connsiteY44" fmla="*/ 805780 h 957054"/>
                  <a:gd name="connsiteX45" fmla="*/ 531825 w 687875"/>
                  <a:gd name="connsiteY45" fmla="*/ 863760 h 957054"/>
                  <a:gd name="connsiteX46" fmla="*/ 286411 w 687875"/>
                  <a:gd name="connsiteY46" fmla="*/ 955998 h 957054"/>
                  <a:gd name="connsiteX47" fmla="*/ 276072 w 687875"/>
                  <a:gd name="connsiteY47" fmla="*/ 950927 h 957054"/>
                  <a:gd name="connsiteX48" fmla="*/ 95906 w 687875"/>
                  <a:gd name="connsiteY48" fmla="*/ 469987 h 957054"/>
                  <a:gd name="connsiteX49" fmla="*/ 1217 w 687875"/>
                  <a:gd name="connsiteY49" fmla="*/ 217784 h 957054"/>
                  <a:gd name="connsiteX50" fmla="*/ 7189 w 687875"/>
                  <a:gd name="connsiteY50" fmla="*/ 205472 h 957054"/>
                  <a:gd name="connsiteX51" fmla="*/ 553378 w 687875"/>
                  <a:gd name="connsiteY51" fmla="*/ 1021 h 957054"/>
                  <a:gd name="connsiteX52" fmla="*/ 563745 w 687875"/>
                  <a:gd name="connsiteY52" fmla="*/ 6261 h 957054"/>
                  <a:gd name="connsiteX53" fmla="*/ 682776 w 687875"/>
                  <a:gd name="connsiteY53" fmla="*/ 324052 h 957054"/>
                  <a:gd name="connsiteX54" fmla="*/ 684382 w 687875"/>
                  <a:gd name="connsiteY54" fmla="*/ 327038 h 957054"/>
                  <a:gd name="connsiteX55" fmla="*/ 684663 w 687875"/>
                  <a:gd name="connsiteY55" fmla="*/ 410683 h 957054"/>
                  <a:gd name="connsiteX56" fmla="*/ 683790 w 687875"/>
                  <a:gd name="connsiteY56" fmla="*/ 410796 h 957054"/>
                  <a:gd name="connsiteX57" fmla="*/ 660632 w 687875"/>
                  <a:gd name="connsiteY57" fmla="*/ 408317 h 957054"/>
                  <a:gd name="connsiteX58" fmla="*/ 351209 w 687875"/>
                  <a:gd name="connsiteY58" fmla="*/ 525995 h 957054"/>
                  <a:gd name="connsiteX59" fmla="*/ 198962 w 687875"/>
                  <a:gd name="connsiteY59" fmla="*/ 583750 h 957054"/>
                  <a:gd name="connsiteX60" fmla="*/ 192285 w 687875"/>
                  <a:gd name="connsiteY60" fmla="*/ 586313 h 957054"/>
                  <a:gd name="connsiteX61" fmla="*/ 186876 w 687875"/>
                  <a:gd name="connsiteY61" fmla="*/ 596822 h 957054"/>
                  <a:gd name="connsiteX62" fmla="*/ 198427 w 687875"/>
                  <a:gd name="connsiteY62" fmla="*/ 602231 h 957054"/>
                  <a:gd name="connsiteX63" fmla="*/ 290383 w 687875"/>
                  <a:gd name="connsiteY63" fmla="*/ 567212 h 957054"/>
                  <a:gd name="connsiteX64" fmla="*/ 594764 w 687875"/>
                  <a:gd name="connsiteY64" fmla="*/ 451478 h 957054"/>
                  <a:gd name="connsiteX65" fmla="*/ 670887 w 687875"/>
                  <a:gd name="connsiteY65" fmla="*/ 422629 h 957054"/>
                  <a:gd name="connsiteX66" fmla="*/ 684635 w 687875"/>
                  <a:gd name="connsiteY66" fmla="*/ 420995 h 957054"/>
                  <a:gd name="connsiteX67" fmla="*/ 684776 w 687875"/>
                  <a:gd name="connsiteY67" fmla="*/ 450126 h 957054"/>
                  <a:gd name="connsiteX68" fmla="*/ 675000 w 687875"/>
                  <a:gd name="connsiteY68" fmla="*/ 456126 h 957054"/>
                  <a:gd name="connsiteX69" fmla="*/ 438291 w 687875"/>
                  <a:gd name="connsiteY69" fmla="*/ 545885 h 957054"/>
                  <a:gd name="connsiteX70" fmla="*/ 211725 w 687875"/>
                  <a:gd name="connsiteY70" fmla="*/ 632094 h 957054"/>
                  <a:gd name="connsiteX71" fmla="*/ 203893 w 687875"/>
                  <a:gd name="connsiteY71" fmla="*/ 641645 h 957054"/>
                  <a:gd name="connsiteX72" fmla="*/ 217359 w 687875"/>
                  <a:gd name="connsiteY72" fmla="*/ 648237 h 957054"/>
                  <a:gd name="connsiteX73" fmla="*/ 295962 w 687875"/>
                  <a:gd name="connsiteY73" fmla="*/ 618374 h 957054"/>
                  <a:gd name="connsiteX74" fmla="*/ 556815 w 687875"/>
                  <a:gd name="connsiteY74" fmla="*/ 519121 h 957054"/>
                  <a:gd name="connsiteX75" fmla="*/ 672239 w 687875"/>
                  <a:gd name="connsiteY75" fmla="*/ 475340 h 957054"/>
                  <a:gd name="connsiteX76" fmla="*/ 678099 w 687875"/>
                  <a:gd name="connsiteY76" fmla="*/ 473115 h 957054"/>
                  <a:gd name="connsiteX77" fmla="*/ 685537 w 687875"/>
                  <a:gd name="connsiteY77" fmla="*/ 478721 h 957054"/>
                  <a:gd name="connsiteX78" fmla="*/ 685565 w 687875"/>
                  <a:gd name="connsiteY78" fmla="*/ 496583 h 957054"/>
                  <a:gd name="connsiteX79" fmla="*/ 677395 w 687875"/>
                  <a:gd name="connsiteY79" fmla="*/ 508387 h 957054"/>
                  <a:gd name="connsiteX80" fmla="*/ 533487 w 687875"/>
                  <a:gd name="connsiteY80" fmla="*/ 562873 h 957054"/>
                  <a:gd name="connsiteX81" fmla="*/ 231643 w 687875"/>
                  <a:gd name="connsiteY81" fmla="*/ 677622 h 957054"/>
                  <a:gd name="connsiteX82" fmla="*/ 224994 w 687875"/>
                  <a:gd name="connsiteY82" fmla="*/ 680270 h 957054"/>
                  <a:gd name="connsiteX83" fmla="*/ 219895 w 687875"/>
                  <a:gd name="connsiteY83" fmla="*/ 691934 h 957054"/>
                  <a:gd name="connsiteX84" fmla="*/ 230995 w 687875"/>
                  <a:gd name="connsiteY84" fmla="*/ 695906 h 957054"/>
                  <a:gd name="connsiteX85" fmla="*/ 375691 w 687875"/>
                  <a:gd name="connsiteY85" fmla="*/ 641025 h 957054"/>
                  <a:gd name="connsiteX86" fmla="*/ 573099 w 687875"/>
                  <a:gd name="connsiteY86" fmla="*/ 566170 h 957054"/>
                  <a:gd name="connsiteX87" fmla="*/ 673366 w 687875"/>
                  <a:gd name="connsiteY87" fmla="*/ 527855 h 957054"/>
                  <a:gd name="connsiteX88" fmla="*/ 685959 w 687875"/>
                  <a:gd name="connsiteY88" fmla="*/ 526953 h 957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</a:cxnLst>
                <a:rect l="l" t="t" r="r" b="b"/>
                <a:pathLst>
                  <a:path w="687875" h="957054">
                    <a:moveTo>
                      <a:pt x="685959" y="526953"/>
                    </a:moveTo>
                    <a:cubicBezTo>
                      <a:pt x="685987" y="536363"/>
                      <a:pt x="686016" y="545744"/>
                      <a:pt x="686044" y="555154"/>
                    </a:cubicBezTo>
                    <a:cubicBezTo>
                      <a:pt x="682579" y="560253"/>
                      <a:pt x="676859" y="561578"/>
                      <a:pt x="671619" y="563550"/>
                    </a:cubicBezTo>
                    <a:cubicBezTo>
                      <a:pt x="609752" y="586933"/>
                      <a:pt x="547997" y="610655"/>
                      <a:pt x="486101" y="634066"/>
                    </a:cubicBezTo>
                    <a:cubicBezTo>
                      <a:pt x="406653" y="664099"/>
                      <a:pt x="327262" y="694244"/>
                      <a:pt x="247870" y="724417"/>
                    </a:cubicBezTo>
                    <a:cubicBezTo>
                      <a:pt x="245927" y="725149"/>
                      <a:pt x="244011" y="726051"/>
                      <a:pt x="242067" y="726727"/>
                    </a:cubicBezTo>
                    <a:cubicBezTo>
                      <a:pt x="237052" y="728502"/>
                      <a:pt x="234855" y="731178"/>
                      <a:pt x="237193" y="736841"/>
                    </a:cubicBezTo>
                    <a:cubicBezTo>
                      <a:pt x="239475" y="742391"/>
                      <a:pt x="241982" y="745068"/>
                      <a:pt x="248519" y="742560"/>
                    </a:cubicBezTo>
                    <a:cubicBezTo>
                      <a:pt x="282157" y="729601"/>
                      <a:pt x="315880" y="716838"/>
                      <a:pt x="349631" y="704132"/>
                    </a:cubicBezTo>
                    <a:cubicBezTo>
                      <a:pt x="449194" y="666691"/>
                      <a:pt x="548447" y="628404"/>
                      <a:pt x="647954" y="590765"/>
                    </a:cubicBezTo>
                    <a:cubicBezTo>
                      <a:pt x="657167" y="587299"/>
                      <a:pt x="666182" y="583327"/>
                      <a:pt x="675535" y="580313"/>
                    </a:cubicBezTo>
                    <a:cubicBezTo>
                      <a:pt x="679057" y="579186"/>
                      <a:pt x="682832" y="576819"/>
                      <a:pt x="686185" y="580791"/>
                    </a:cubicBezTo>
                    <a:cubicBezTo>
                      <a:pt x="686213" y="590032"/>
                      <a:pt x="686269" y="599273"/>
                      <a:pt x="686297" y="608542"/>
                    </a:cubicBezTo>
                    <a:cubicBezTo>
                      <a:pt x="684523" y="611584"/>
                      <a:pt x="681564" y="612880"/>
                      <a:pt x="678437" y="614064"/>
                    </a:cubicBezTo>
                    <a:cubicBezTo>
                      <a:pt x="612963" y="638997"/>
                      <a:pt x="547405" y="663648"/>
                      <a:pt x="481987" y="688665"/>
                    </a:cubicBezTo>
                    <a:cubicBezTo>
                      <a:pt x="430206" y="708471"/>
                      <a:pt x="378255" y="727882"/>
                      <a:pt x="326586" y="747941"/>
                    </a:cubicBezTo>
                    <a:cubicBezTo>
                      <a:pt x="305202" y="756252"/>
                      <a:pt x="283650" y="764169"/>
                      <a:pt x="262182" y="772283"/>
                    </a:cubicBezTo>
                    <a:cubicBezTo>
                      <a:pt x="255928" y="774649"/>
                      <a:pt x="253590" y="777748"/>
                      <a:pt x="256604" y="784341"/>
                    </a:cubicBezTo>
                    <a:cubicBezTo>
                      <a:pt x="258774" y="789074"/>
                      <a:pt x="261591" y="790567"/>
                      <a:pt x="266437" y="788792"/>
                    </a:cubicBezTo>
                    <a:cubicBezTo>
                      <a:pt x="275395" y="785496"/>
                      <a:pt x="284242" y="781946"/>
                      <a:pt x="293173" y="778565"/>
                    </a:cubicBezTo>
                    <a:cubicBezTo>
                      <a:pt x="391355" y="741518"/>
                      <a:pt x="489284" y="703907"/>
                      <a:pt x="587410" y="666719"/>
                    </a:cubicBezTo>
                    <a:cubicBezTo>
                      <a:pt x="615273" y="656154"/>
                      <a:pt x="643024" y="645195"/>
                      <a:pt x="671056" y="635137"/>
                    </a:cubicBezTo>
                    <a:cubicBezTo>
                      <a:pt x="675958" y="633390"/>
                      <a:pt x="680691" y="629981"/>
                      <a:pt x="686410" y="632207"/>
                    </a:cubicBezTo>
                    <a:lnTo>
                      <a:pt x="686410" y="632292"/>
                    </a:lnTo>
                    <a:cubicBezTo>
                      <a:pt x="688241" y="641110"/>
                      <a:pt x="686748" y="650012"/>
                      <a:pt x="687227" y="658859"/>
                    </a:cubicBezTo>
                    <a:cubicBezTo>
                      <a:pt x="686805" y="664521"/>
                      <a:pt x="682184" y="665733"/>
                      <a:pt x="678071" y="667339"/>
                    </a:cubicBezTo>
                    <a:cubicBezTo>
                      <a:pt x="638911" y="682637"/>
                      <a:pt x="599581" y="697455"/>
                      <a:pt x="560280" y="712331"/>
                    </a:cubicBezTo>
                    <a:cubicBezTo>
                      <a:pt x="494778" y="737123"/>
                      <a:pt x="429248" y="761915"/>
                      <a:pt x="363774" y="786820"/>
                    </a:cubicBezTo>
                    <a:cubicBezTo>
                      <a:pt x="336756" y="797103"/>
                      <a:pt x="309710" y="807330"/>
                      <a:pt x="282692" y="817613"/>
                    </a:cubicBezTo>
                    <a:cubicBezTo>
                      <a:pt x="278128" y="819360"/>
                      <a:pt x="272437" y="820374"/>
                      <a:pt x="274607" y="827868"/>
                    </a:cubicBezTo>
                    <a:cubicBezTo>
                      <a:pt x="276832" y="835559"/>
                      <a:pt x="279086" y="837024"/>
                      <a:pt x="286721" y="834179"/>
                    </a:cubicBezTo>
                    <a:cubicBezTo>
                      <a:pt x="331431" y="817585"/>
                      <a:pt x="375973" y="800484"/>
                      <a:pt x="420514" y="783439"/>
                    </a:cubicBezTo>
                    <a:cubicBezTo>
                      <a:pt x="504864" y="751153"/>
                      <a:pt x="589467" y="719571"/>
                      <a:pt x="673845" y="687285"/>
                    </a:cubicBezTo>
                    <a:cubicBezTo>
                      <a:pt x="677902" y="685736"/>
                      <a:pt x="682071" y="683369"/>
                      <a:pt x="686692" y="685707"/>
                    </a:cubicBezTo>
                    <a:cubicBezTo>
                      <a:pt x="687903" y="693990"/>
                      <a:pt x="686861" y="702358"/>
                      <a:pt x="687283" y="710669"/>
                    </a:cubicBezTo>
                    <a:cubicBezTo>
                      <a:pt x="687565" y="716416"/>
                      <a:pt x="683536" y="718332"/>
                      <a:pt x="679310" y="720050"/>
                    </a:cubicBezTo>
                    <a:cubicBezTo>
                      <a:pt x="665478" y="725628"/>
                      <a:pt x="651476" y="730756"/>
                      <a:pt x="637530" y="736024"/>
                    </a:cubicBezTo>
                    <a:cubicBezTo>
                      <a:pt x="539629" y="773043"/>
                      <a:pt x="441897" y="810485"/>
                      <a:pt x="343884" y="847279"/>
                    </a:cubicBezTo>
                    <a:cubicBezTo>
                      <a:pt x="328530" y="853054"/>
                      <a:pt x="313344" y="859252"/>
                      <a:pt x="297934" y="864859"/>
                    </a:cubicBezTo>
                    <a:cubicBezTo>
                      <a:pt x="291877" y="867056"/>
                      <a:pt x="289059" y="869874"/>
                      <a:pt x="291849" y="876748"/>
                    </a:cubicBezTo>
                    <a:cubicBezTo>
                      <a:pt x="294497" y="883256"/>
                      <a:pt x="298356" y="883143"/>
                      <a:pt x="303906" y="881002"/>
                    </a:cubicBezTo>
                    <a:cubicBezTo>
                      <a:pt x="404117" y="842546"/>
                      <a:pt x="504751" y="805132"/>
                      <a:pt x="604849" y="766395"/>
                    </a:cubicBezTo>
                    <a:cubicBezTo>
                      <a:pt x="627923" y="757464"/>
                      <a:pt x="651222" y="749068"/>
                      <a:pt x="674324" y="740166"/>
                    </a:cubicBezTo>
                    <a:cubicBezTo>
                      <a:pt x="678606" y="738503"/>
                      <a:pt x="683170" y="735883"/>
                      <a:pt x="687819" y="739574"/>
                    </a:cubicBezTo>
                    <a:cubicBezTo>
                      <a:pt x="687847" y="761633"/>
                      <a:pt x="687847" y="783721"/>
                      <a:pt x="687875" y="805780"/>
                    </a:cubicBezTo>
                    <a:cubicBezTo>
                      <a:pt x="635840" y="825107"/>
                      <a:pt x="583804" y="844321"/>
                      <a:pt x="531825" y="863760"/>
                    </a:cubicBezTo>
                    <a:cubicBezTo>
                      <a:pt x="449983" y="894384"/>
                      <a:pt x="368141" y="925092"/>
                      <a:pt x="286411" y="955998"/>
                    </a:cubicBezTo>
                    <a:cubicBezTo>
                      <a:pt x="280157" y="958365"/>
                      <a:pt x="278269" y="956787"/>
                      <a:pt x="276072" y="950927"/>
                    </a:cubicBezTo>
                    <a:cubicBezTo>
                      <a:pt x="216148" y="790567"/>
                      <a:pt x="155999" y="630291"/>
                      <a:pt x="95906" y="469987"/>
                    </a:cubicBezTo>
                    <a:cubicBezTo>
                      <a:pt x="64380" y="385891"/>
                      <a:pt x="32968" y="301767"/>
                      <a:pt x="1217" y="217784"/>
                    </a:cubicBezTo>
                    <a:cubicBezTo>
                      <a:pt x="-1544" y="210459"/>
                      <a:pt x="372" y="208008"/>
                      <a:pt x="7189" y="205472"/>
                    </a:cubicBezTo>
                    <a:cubicBezTo>
                      <a:pt x="189299" y="137491"/>
                      <a:pt x="371381" y="69312"/>
                      <a:pt x="553378" y="1021"/>
                    </a:cubicBezTo>
                    <a:cubicBezTo>
                      <a:pt x="559716" y="-1345"/>
                      <a:pt x="561548" y="401"/>
                      <a:pt x="563745" y="6261"/>
                    </a:cubicBezTo>
                    <a:cubicBezTo>
                      <a:pt x="603272" y="112248"/>
                      <a:pt x="643052" y="218150"/>
                      <a:pt x="682776" y="324052"/>
                    </a:cubicBezTo>
                    <a:cubicBezTo>
                      <a:pt x="683170" y="325094"/>
                      <a:pt x="683846" y="326052"/>
                      <a:pt x="684382" y="327038"/>
                    </a:cubicBezTo>
                    <a:cubicBezTo>
                      <a:pt x="684466" y="354929"/>
                      <a:pt x="684551" y="382792"/>
                      <a:pt x="684663" y="410683"/>
                    </a:cubicBezTo>
                    <a:cubicBezTo>
                      <a:pt x="684382" y="410712"/>
                      <a:pt x="683874" y="410881"/>
                      <a:pt x="683790" y="410796"/>
                    </a:cubicBezTo>
                    <a:cubicBezTo>
                      <a:pt x="677028" y="400823"/>
                      <a:pt x="668999" y="405133"/>
                      <a:pt x="660632" y="408317"/>
                    </a:cubicBezTo>
                    <a:cubicBezTo>
                      <a:pt x="557547" y="447703"/>
                      <a:pt x="454434" y="486947"/>
                      <a:pt x="351209" y="525995"/>
                    </a:cubicBezTo>
                    <a:cubicBezTo>
                      <a:pt x="300441" y="545209"/>
                      <a:pt x="249730" y="564536"/>
                      <a:pt x="198962" y="583750"/>
                    </a:cubicBezTo>
                    <a:cubicBezTo>
                      <a:pt x="196737" y="584595"/>
                      <a:pt x="194567" y="585609"/>
                      <a:pt x="192285" y="586313"/>
                    </a:cubicBezTo>
                    <a:cubicBezTo>
                      <a:pt x="186876" y="588032"/>
                      <a:pt x="184369" y="590624"/>
                      <a:pt x="186876" y="596822"/>
                    </a:cubicBezTo>
                    <a:cubicBezTo>
                      <a:pt x="189271" y="602710"/>
                      <a:pt x="192229" y="604598"/>
                      <a:pt x="198427" y="602231"/>
                    </a:cubicBezTo>
                    <a:cubicBezTo>
                      <a:pt x="229051" y="590511"/>
                      <a:pt x="259731" y="578876"/>
                      <a:pt x="290383" y="567212"/>
                    </a:cubicBezTo>
                    <a:cubicBezTo>
                      <a:pt x="391834" y="528615"/>
                      <a:pt x="493426" y="490328"/>
                      <a:pt x="594764" y="451478"/>
                    </a:cubicBezTo>
                    <a:cubicBezTo>
                      <a:pt x="620091" y="441758"/>
                      <a:pt x="645390" y="431898"/>
                      <a:pt x="670887" y="422629"/>
                    </a:cubicBezTo>
                    <a:cubicBezTo>
                      <a:pt x="675310" y="421023"/>
                      <a:pt x="679705" y="418628"/>
                      <a:pt x="684635" y="420995"/>
                    </a:cubicBezTo>
                    <a:cubicBezTo>
                      <a:pt x="685537" y="430686"/>
                      <a:pt x="685790" y="440406"/>
                      <a:pt x="684776" y="450126"/>
                    </a:cubicBezTo>
                    <a:cubicBezTo>
                      <a:pt x="682128" y="453112"/>
                      <a:pt x="678691" y="454718"/>
                      <a:pt x="675000" y="456126"/>
                    </a:cubicBezTo>
                    <a:cubicBezTo>
                      <a:pt x="596031" y="485877"/>
                      <a:pt x="517147" y="515825"/>
                      <a:pt x="438291" y="545885"/>
                    </a:cubicBezTo>
                    <a:cubicBezTo>
                      <a:pt x="362788" y="574678"/>
                      <a:pt x="287172" y="603217"/>
                      <a:pt x="211725" y="632094"/>
                    </a:cubicBezTo>
                    <a:cubicBezTo>
                      <a:pt x="207527" y="633700"/>
                      <a:pt x="202033" y="634489"/>
                      <a:pt x="203893" y="641645"/>
                    </a:cubicBezTo>
                    <a:cubicBezTo>
                      <a:pt x="206118" y="650238"/>
                      <a:pt x="208457" y="651815"/>
                      <a:pt x="217359" y="648237"/>
                    </a:cubicBezTo>
                    <a:cubicBezTo>
                      <a:pt x="243363" y="637729"/>
                      <a:pt x="269789" y="628375"/>
                      <a:pt x="295962" y="618374"/>
                    </a:cubicBezTo>
                    <a:cubicBezTo>
                      <a:pt x="382903" y="585271"/>
                      <a:pt x="469760" y="551942"/>
                      <a:pt x="556815" y="519121"/>
                    </a:cubicBezTo>
                    <a:cubicBezTo>
                      <a:pt x="595327" y="504612"/>
                      <a:pt x="633839" y="490159"/>
                      <a:pt x="672239" y="475340"/>
                    </a:cubicBezTo>
                    <a:cubicBezTo>
                      <a:pt x="674183" y="474580"/>
                      <a:pt x="676127" y="473791"/>
                      <a:pt x="678099" y="473115"/>
                    </a:cubicBezTo>
                    <a:cubicBezTo>
                      <a:pt x="683396" y="471283"/>
                      <a:pt x="685931" y="472579"/>
                      <a:pt x="685537" y="478721"/>
                    </a:cubicBezTo>
                    <a:cubicBezTo>
                      <a:pt x="685142" y="484665"/>
                      <a:pt x="685001" y="490694"/>
                      <a:pt x="685565" y="496583"/>
                    </a:cubicBezTo>
                    <a:cubicBezTo>
                      <a:pt x="686185" y="503175"/>
                      <a:pt x="683227" y="506218"/>
                      <a:pt x="677395" y="508387"/>
                    </a:cubicBezTo>
                    <a:cubicBezTo>
                      <a:pt x="629332" y="526277"/>
                      <a:pt x="581438" y="544646"/>
                      <a:pt x="533487" y="562873"/>
                    </a:cubicBezTo>
                    <a:cubicBezTo>
                      <a:pt x="432882" y="601160"/>
                      <a:pt x="332164" y="639166"/>
                      <a:pt x="231643" y="677622"/>
                    </a:cubicBezTo>
                    <a:cubicBezTo>
                      <a:pt x="229417" y="678467"/>
                      <a:pt x="227248" y="679566"/>
                      <a:pt x="224994" y="680270"/>
                    </a:cubicBezTo>
                    <a:cubicBezTo>
                      <a:pt x="218740" y="682242"/>
                      <a:pt x="217726" y="685905"/>
                      <a:pt x="219895" y="691934"/>
                    </a:cubicBezTo>
                    <a:cubicBezTo>
                      <a:pt x="222233" y="698441"/>
                      <a:pt x="225811" y="697822"/>
                      <a:pt x="230995" y="695906"/>
                    </a:cubicBezTo>
                    <a:cubicBezTo>
                      <a:pt x="279368" y="677988"/>
                      <a:pt x="327487" y="659394"/>
                      <a:pt x="375691" y="641025"/>
                    </a:cubicBezTo>
                    <a:cubicBezTo>
                      <a:pt x="441447" y="615979"/>
                      <a:pt x="507315" y="591159"/>
                      <a:pt x="573099" y="566170"/>
                    </a:cubicBezTo>
                    <a:cubicBezTo>
                      <a:pt x="606540" y="553464"/>
                      <a:pt x="639868" y="540420"/>
                      <a:pt x="673366" y="527855"/>
                    </a:cubicBezTo>
                    <a:cubicBezTo>
                      <a:pt x="677395" y="526361"/>
                      <a:pt x="681508" y="523291"/>
                      <a:pt x="685959" y="526953"/>
                    </a:cubicBezTo>
                    <a:close/>
                  </a:path>
                </a:pathLst>
              </a:custGeom>
              <a:solidFill>
                <a:srgbClr val="FEFEFE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5D2D26DB-6671-474F-9D5E-DCF52A1696C8}"/>
                  </a:ext>
                </a:extLst>
              </p:cNvPr>
              <p:cNvSpPr/>
              <p:nvPr/>
            </p:nvSpPr>
            <p:spPr>
              <a:xfrm>
                <a:off x="9669048" y="4488580"/>
                <a:ext cx="917741" cy="474263"/>
              </a:xfrm>
              <a:custGeom>
                <a:avLst/>
                <a:gdLst>
                  <a:gd name="connsiteX0" fmla="*/ 487131 w 487489"/>
                  <a:gd name="connsiteY0" fmla="*/ 76827 h 251921"/>
                  <a:gd name="connsiteX1" fmla="*/ 402697 w 487489"/>
                  <a:gd name="connsiteY1" fmla="*/ 108437 h 251921"/>
                  <a:gd name="connsiteX2" fmla="*/ 213234 w 487489"/>
                  <a:gd name="connsiteY2" fmla="*/ 180307 h 251921"/>
                  <a:gd name="connsiteX3" fmla="*/ 27969 w 487489"/>
                  <a:gd name="connsiteY3" fmla="*/ 250964 h 251921"/>
                  <a:gd name="connsiteX4" fmla="*/ 19743 w 487489"/>
                  <a:gd name="connsiteY4" fmla="*/ 247217 h 251921"/>
                  <a:gd name="connsiteX5" fmla="*/ 29124 w 487489"/>
                  <a:gd name="connsiteY5" fmla="*/ 225524 h 251921"/>
                  <a:gd name="connsiteX6" fmla="*/ 201148 w 487489"/>
                  <a:gd name="connsiteY6" fmla="*/ 160360 h 251921"/>
                  <a:gd name="connsiteX7" fmla="*/ 479947 w 487489"/>
                  <a:gd name="connsiteY7" fmla="*/ 54430 h 251921"/>
                  <a:gd name="connsiteX8" fmla="*/ 485892 w 487489"/>
                  <a:gd name="connsiteY8" fmla="*/ 46035 h 251921"/>
                  <a:gd name="connsiteX9" fmla="*/ 485807 w 487489"/>
                  <a:gd name="connsiteY9" fmla="*/ 23919 h 251921"/>
                  <a:gd name="connsiteX10" fmla="*/ 419742 w 487489"/>
                  <a:gd name="connsiteY10" fmla="*/ 48852 h 251921"/>
                  <a:gd name="connsiteX11" fmla="*/ 226926 w 487489"/>
                  <a:gd name="connsiteY11" fmla="*/ 122045 h 251921"/>
                  <a:gd name="connsiteX12" fmla="*/ 23321 w 487489"/>
                  <a:gd name="connsiteY12" fmla="*/ 199633 h 251921"/>
                  <a:gd name="connsiteX13" fmla="*/ 810 w 487489"/>
                  <a:gd name="connsiteY13" fmla="*/ 189885 h 251921"/>
                  <a:gd name="connsiteX14" fmla="*/ 4952 w 487489"/>
                  <a:gd name="connsiteY14" fmla="*/ 181603 h 251921"/>
                  <a:gd name="connsiteX15" fmla="*/ 79244 w 487489"/>
                  <a:gd name="connsiteY15" fmla="*/ 153401 h 251921"/>
                  <a:gd name="connsiteX16" fmla="*/ 291245 w 487489"/>
                  <a:gd name="connsiteY16" fmla="*/ 72799 h 251921"/>
                  <a:gd name="connsiteX17" fmla="*/ 474003 w 487489"/>
                  <a:gd name="connsiteY17" fmla="*/ 3353 h 251921"/>
                  <a:gd name="connsiteX18" fmla="*/ 485948 w 487489"/>
                  <a:gd name="connsiteY18" fmla="*/ 0 h 251921"/>
                  <a:gd name="connsiteX19" fmla="*/ 487131 w 487489"/>
                  <a:gd name="connsiteY19" fmla="*/ 76827 h 2519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487489" h="251921">
                    <a:moveTo>
                      <a:pt x="487131" y="76827"/>
                    </a:moveTo>
                    <a:cubicBezTo>
                      <a:pt x="458986" y="87364"/>
                      <a:pt x="430813" y="97816"/>
                      <a:pt x="402697" y="108437"/>
                    </a:cubicBezTo>
                    <a:cubicBezTo>
                      <a:pt x="339533" y="132356"/>
                      <a:pt x="276370" y="156331"/>
                      <a:pt x="213234" y="180307"/>
                    </a:cubicBezTo>
                    <a:cubicBezTo>
                      <a:pt x="151451" y="203775"/>
                      <a:pt x="89668" y="227243"/>
                      <a:pt x="27969" y="250964"/>
                    </a:cubicBezTo>
                    <a:cubicBezTo>
                      <a:pt x="22954" y="252880"/>
                      <a:pt x="21433" y="252063"/>
                      <a:pt x="19743" y="247217"/>
                    </a:cubicBezTo>
                    <a:cubicBezTo>
                      <a:pt x="13263" y="228623"/>
                      <a:pt x="11460" y="232314"/>
                      <a:pt x="29124" y="225524"/>
                    </a:cubicBezTo>
                    <a:cubicBezTo>
                      <a:pt x="86343" y="203493"/>
                      <a:pt x="143816" y="182138"/>
                      <a:pt x="201148" y="160360"/>
                    </a:cubicBezTo>
                    <a:cubicBezTo>
                      <a:pt x="294090" y="125088"/>
                      <a:pt x="386976" y="89646"/>
                      <a:pt x="479947" y="54430"/>
                    </a:cubicBezTo>
                    <a:cubicBezTo>
                      <a:pt x="484258" y="52796"/>
                      <a:pt x="486117" y="50711"/>
                      <a:pt x="485892" y="46035"/>
                    </a:cubicBezTo>
                    <a:cubicBezTo>
                      <a:pt x="485553" y="38963"/>
                      <a:pt x="485807" y="31892"/>
                      <a:pt x="485807" y="23919"/>
                    </a:cubicBezTo>
                    <a:cubicBezTo>
                      <a:pt x="463015" y="32511"/>
                      <a:pt x="441378" y="40653"/>
                      <a:pt x="419742" y="48852"/>
                    </a:cubicBezTo>
                    <a:cubicBezTo>
                      <a:pt x="355451" y="73221"/>
                      <a:pt x="291189" y="97619"/>
                      <a:pt x="226926" y="122045"/>
                    </a:cubicBezTo>
                    <a:cubicBezTo>
                      <a:pt x="159029" y="147851"/>
                      <a:pt x="91161" y="173658"/>
                      <a:pt x="23321" y="199633"/>
                    </a:cubicBezTo>
                    <a:cubicBezTo>
                      <a:pt x="6614" y="206028"/>
                      <a:pt x="6924" y="206254"/>
                      <a:pt x="810" y="189885"/>
                    </a:cubicBezTo>
                    <a:cubicBezTo>
                      <a:pt x="-1049" y="184871"/>
                      <a:pt x="275" y="183321"/>
                      <a:pt x="4952" y="181603"/>
                    </a:cubicBezTo>
                    <a:cubicBezTo>
                      <a:pt x="29800" y="172418"/>
                      <a:pt x="54480" y="162811"/>
                      <a:pt x="79244" y="153401"/>
                    </a:cubicBezTo>
                    <a:cubicBezTo>
                      <a:pt x="149901" y="126525"/>
                      <a:pt x="220587" y="99676"/>
                      <a:pt x="291245" y="72799"/>
                    </a:cubicBezTo>
                    <a:cubicBezTo>
                      <a:pt x="352155" y="49641"/>
                      <a:pt x="413065" y="26454"/>
                      <a:pt x="474003" y="3353"/>
                    </a:cubicBezTo>
                    <a:cubicBezTo>
                      <a:pt x="477862" y="1888"/>
                      <a:pt x="481976" y="1099"/>
                      <a:pt x="485948" y="0"/>
                    </a:cubicBezTo>
                    <a:cubicBezTo>
                      <a:pt x="487920" y="25553"/>
                      <a:pt x="487610" y="51190"/>
                      <a:pt x="487131" y="76827"/>
                    </a:cubicBezTo>
                    <a:close/>
                  </a:path>
                </a:pathLst>
              </a:custGeom>
              <a:solidFill>
                <a:srgbClr val="CBCBCA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C97F480-8954-492B-AF09-0E384F29DB8D}"/>
                  </a:ext>
                </a:extLst>
              </p:cNvPr>
              <p:cNvSpPr/>
              <p:nvPr/>
            </p:nvSpPr>
            <p:spPr>
              <a:xfrm>
                <a:off x="9635931" y="4393654"/>
                <a:ext cx="947796" cy="390161"/>
              </a:xfrm>
              <a:custGeom>
                <a:avLst/>
                <a:gdLst>
                  <a:gd name="connsiteX0" fmla="*/ 503454 w 503454"/>
                  <a:gd name="connsiteY0" fmla="*/ 21265 h 207247"/>
                  <a:gd name="connsiteX1" fmla="*/ 266351 w 503454"/>
                  <a:gd name="connsiteY1" fmla="*/ 110967 h 207247"/>
                  <a:gd name="connsiteX2" fmla="*/ 21951 w 503454"/>
                  <a:gd name="connsiteY2" fmla="*/ 204022 h 207247"/>
                  <a:gd name="connsiteX3" fmla="*/ 174 w 503454"/>
                  <a:gd name="connsiteY3" fmla="*/ 191513 h 207247"/>
                  <a:gd name="connsiteX4" fmla="*/ 4709 w 503454"/>
                  <a:gd name="connsiteY4" fmla="*/ 185597 h 207247"/>
                  <a:gd name="connsiteX5" fmla="*/ 130727 w 503454"/>
                  <a:gd name="connsiteY5" fmla="*/ 137647 h 207247"/>
                  <a:gd name="connsiteX6" fmla="*/ 318527 w 503454"/>
                  <a:gd name="connsiteY6" fmla="*/ 66398 h 207247"/>
                  <a:gd name="connsiteX7" fmla="*/ 488664 w 503454"/>
                  <a:gd name="connsiteY7" fmla="*/ 1346 h 207247"/>
                  <a:gd name="connsiteX8" fmla="*/ 503454 w 503454"/>
                  <a:gd name="connsiteY8" fmla="*/ 10925 h 207247"/>
                  <a:gd name="connsiteX9" fmla="*/ 503454 w 503454"/>
                  <a:gd name="connsiteY9" fmla="*/ 21265 h 207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03454" h="207247">
                    <a:moveTo>
                      <a:pt x="503454" y="21265"/>
                    </a:moveTo>
                    <a:cubicBezTo>
                      <a:pt x="424401" y="51156"/>
                      <a:pt x="345348" y="80991"/>
                      <a:pt x="266351" y="110967"/>
                    </a:cubicBezTo>
                    <a:cubicBezTo>
                      <a:pt x="184847" y="141901"/>
                      <a:pt x="103399" y="172919"/>
                      <a:pt x="21951" y="204022"/>
                    </a:cubicBezTo>
                    <a:cubicBezTo>
                      <a:pt x="6118" y="210051"/>
                      <a:pt x="3442" y="208558"/>
                      <a:pt x="174" y="191513"/>
                    </a:cubicBezTo>
                    <a:cubicBezTo>
                      <a:pt x="-700" y="186978"/>
                      <a:pt x="1864" y="186696"/>
                      <a:pt x="4709" y="185597"/>
                    </a:cubicBezTo>
                    <a:cubicBezTo>
                      <a:pt x="46715" y="169651"/>
                      <a:pt x="88721" y="153593"/>
                      <a:pt x="130727" y="137647"/>
                    </a:cubicBezTo>
                    <a:cubicBezTo>
                      <a:pt x="193327" y="113869"/>
                      <a:pt x="255927" y="90147"/>
                      <a:pt x="318527" y="66398"/>
                    </a:cubicBezTo>
                    <a:cubicBezTo>
                      <a:pt x="375296" y="44845"/>
                      <a:pt x="432205" y="23631"/>
                      <a:pt x="488664" y="1346"/>
                    </a:cubicBezTo>
                    <a:cubicBezTo>
                      <a:pt x="500750" y="-3443"/>
                      <a:pt x="499905" y="5685"/>
                      <a:pt x="503454" y="10925"/>
                    </a:cubicBezTo>
                    <a:cubicBezTo>
                      <a:pt x="503426" y="14362"/>
                      <a:pt x="503426" y="17799"/>
                      <a:pt x="503454" y="21265"/>
                    </a:cubicBezTo>
                    <a:close/>
                  </a:path>
                </a:pathLst>
              </a:custGeom>
              <a:solidFill>
                <a:srgbClr val="CBCBCA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82C8B23A-CF48-4227-A948-E8DF34790D2C}"/>
                  </a:ext>
                </a:extLst>
              </p:cNvPr>
              <p:cNvSpPr/>
              <p:nvPr/>
            </p:nvSpPr>
            <p:spPr>
              <a:xfrm>
                <a:off x="9732468" y="4686307"/>
                <a:ext cx="855043" cy="363259"/>
              </a:xfrm>
              <a:custGeom>
                <a:avLst/>
                <a:gdLst>
                  <a:gd name="connsiteX0" fmla="*/ 453725 w 454185"/>
                  <a:gd name="connsiteY0" fmla="*/ 25637 h 192957"/>
                  <a:gd name="connsiteX1" fmla="*/ 410198 w 454185"/>
                  <a:gd name="connsiteY1" fmla="*/ 41076 h 192957"/>
                  <a:gd name="connsiteX2" fmla="*/ 272376 w 454185"/>
                  <a:gd name="connsiteY2" fmla="*/ 93224 h 192957"/>
                  <a:gd name="connsiteX3" fmla="*/ 146471 w 454185"/>
                  <a:gd name="connsiteY3" fmla="*/ 141343 h 192957"/>
                  <a:gd name="connsiteX4" fmla="*/ 12932 w 454185"/>
                  <a:gd name="connsiteY4" fmla="*/ 191998 h 192957"/>
                  <a:gd name="connsiteX5" fmla="*/ 3606 w 454185"/>
                  <a:gd name="connsiteY5" fmla="*/ 187941 h 192957"/>
                  <a:gd name="connsiteX6" fmla="*/ 12734 w 454185"/>
                  <a:gd name="connsiteY6" fmla="*/ 167009 h 192957"/>
                  <a:gd name="connsiteX7" fmla="*/ 201324 w 454185"/>
                  <a:gd name="connsiteY7" fmla="*/ 95309 h 192957"/>
                  <a:gd name="connsiteX8" fmla="*/ 385828 w 454185"/>
                  <a:gd name="connsiteY8" fmla="*/ 25271 h 192957"/>
                  <a:gd name="connsiteX9" fmla="*/ 453528 w 454185"/>
                  <a:gd name="connsiteY9" fmla="*/ 0 h 192957"/>
                  <a:gd name="connsiteX10" fmla="*/ 453725 w 454185"/>
                  <a:gd name="connsiteY10" fmla="*/ 25637 h 19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54185" h="192957">
                    <a:moveTo>
                      <a:pt x="453725" y="25637"/>
                    </a:moveTo>
                    <a:cubicBezTo>
                      <a:pt x="438427" y="28511"/>
                      <a:pt x="424622" y="35723"/>
                      <a:pt x="410198" y="41076"/>
                    </a:cubicBezTo>
                    <a:cubicBezTo>
                      <a:pt x="364163" y="58177"/>
                      <a:pt x="318270" y="75757"/>
                      <a:pt x="272376" y="93224"/>
                    </a:cubicBezTo>
                    <a:cubicBezTo>
                      <a:pt x="230398" y="109198"/>
                      <a:pt x="188477" y="125369"/>
                      <a:pt x="146471" y="141343"/>
                    </a:cubicBezTo>
                    <a:cubicBezTo>
                      <a:pt x="101986" y="158275"/>
                      <a:pt x="57417" y="174982"/>
                      <a:pt x="12932" y="191998"/>
                    </a:cubicBezTo>
                    <a:cubicBezTo>
                      <a:pt x="7861" y="193942"/>
                      <a:pt x="5579" y="193097"/>
                      <a:pt x="3606" y="187941"/>
                    </a:cubicBezTo>
                    <a:cubicBezTo>
                      <a:pt x="-2084" y="173010"/>
                      <a:pt x="-2394" y="172784"/>
                      <a:pt x="12734" y="167009"/>
                    </a:cubicBezTo>
                    <a:cubicBezTo>
                      <a:pt x="75560" y="143006"/>
                      <a:pt x="138470" y="119200"/>
                      <a:pt x="201324" y="95309"/>
                    </a:cubicBezTo>
                    <a:cubicBezTo>
                      <a:pt x="262825" y="71954"/>
                      <a:pt x="324327" y="48570"/>
                      <a:pt x="385828" y="25271"/>
                    </a:cubicBezTo>
                    <a:cubicBezTo>
                      <a:pt x="408367" y="16735"/>
                      <a:pt x="430961" y="8424"/>
                      <a:pt x="453528" y="0"/>
                    </a:cubicBezTo>
                    <a:cubicBezTo>
                      <a:pt x="454260" y="8536"/>
                      <a:pt x="454458" y="17073"/>
                      <a:pt x="453725" y="25637"/>
                    </a:cubicBezTo>
                    <a:close/>
                  </a:path>
                </a:pathLst>
              </a:custGeom>
              <a:solidFill>
                <a:srgbClr val="CBCBCB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2D97BCA4-FB38-4AF3-B88D-156249440AE8}"/>
                  </a:ext>
                </a:extLst>
              </p:cNvPr>
              <p:cNvSpPr/>
              <p:nvPr/>
            </p:nvSpPr>
            <p:spPr>
              <a:xfrm>
                <a:off x="9766457" y="4786760"/>
                <a:ext cx="821949" cy="348936"/>
              </a:xfrm>
              <a:custGeom>
                <a:avLst/>
                <a:gdLst>
                  <a:gd name="connsiteX0" fmla="*/ 435897 w 436606"/>
                  <a:gd name="connsiteY0" fmla="*/ 23665 h 185349"/>
                  <a:gd name="connsiteX1" fmla="*/ 351800 w 436606"/>
                  <a:gd name="connsiteY1" fmla="*/ 56120 h 185349"/>
                  <a:gd name="connsiteX2" fmla="*/ 178171 w 436606"/>
                  <a:gd name="connsiteY2" fmla="*/ 122073 h 185349"/>
                  <a:gd name="connsiteX3" fmla="*/ 15444 w 436606"/>
                  <a:gd name="connsiteY3" fmla="*/ 183913 h 185349"/>
                  <a:gd name="connsiteX4" fmla="*/ 3949 w 436606"/>
                  <a:gd name="connsiteY4" fmla="*/ 178842 h 185349"/>
                  <a:gd name="connsiteX5" fmla="*/ 991 w 436606"/>
                  <a:gd name="connsiteY5" fmla="*/ 171376 h 185349"/>
                  <a:gd name="connsiteX6" fmla="*/ 4823 w 436606"/>
                  <a:gd name="connsiteY6" fmla="*/ 162811 h 185349"/>
                  <a:gd name="connsiteX7" fmla="*/ 119994 w 436606"/>
                  <a:gd name="connsiteY7" fmla="*/ 119087 h 185349"/>
                  <a:gd name="connsiteX8" fmla="*/ 313682 w 436606"/>
                  <a:gd name="connsiteY8" fmla="*/ 45499 h 185349"/>
                  <a:gd name="connsiteX9" fmla="*/ 435784 w 436606"/>
                  <a:gd name="connsiteY9" fmla="*/ 0 h 185349"/>
                  <a:gd name="connsiteX10" fmla="*/ 435897 w 436606"/>
                  <a:gd name="connsiteY10" fmla="*/ 23665 h 1853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36606" h="185349">
                    <a:moveTo>
                      <a:pt x="435897" y="23665"/>
                    </a:moveTo>
                    <a:cubicBezTo>
                      <a:pt x="407864" y="34484"/>
                      <a:pt x="379889" y="45415"/>
                      <a:pt x="351800" y="56120"/>
                    </a:cubicBezTo>
                    <a:cubicBezTo>
                      <a:pt x="293933" y="78180"/>
                      <a:pt x="236038" y="100098"/>
                      <a:pt x="178171" y="122073"/>
                    </a:cubicBezTo>
                    <a:cubicBezTo>
                      <a:pt x="123910" y="142668"/>
                      <a:pt x="69621" y="163177"/>
                      <a:pt x="15444" y="183913"/>
                    </a:cubicBezTo>
                    <a:cubicBezTo>
                      <a:pt x="9359" y="186251"/>
                      <a:pt x="5330" y="186476"/>
                      <a:pt x="3949" y="178842"/>
                    </a:cubicBezTo>
                    <a:cubicBezTo>
                      <a:pt x="3470" y="176250"/>
                      <a:pt x="2062" y="173827"/>
                      <a:pt x="991" y="171376"/>
                    </a:cubicBezTo>
                    <a:cubicBezTo>
                      <a:pt x="-925" y="167037"/>
                      <a:pt x="-276" y="164727"/>
                      <a:pt x="4823" y="162811"/>
                    </a:cubicBezTo>
                    <a:cubicBezTo>
                      <a:pt x="43279" y="148443"/>
                      <a:pt x="81622" y="133680"/>
                      <a:pt x="119994" y="119087"/>
                    </a:cubicBezTo>
                    <a:cubicBezTo>
                      <a:pt x="184538" y="94520"/>
                      <a:pt x="249082" y="69897"/>
                      <a:pt x="313682" y="45499"/>
                    </a:cubicBezTo>
                    <a:cubicBezTo>
                      <a:pt x="354308" y="30145"/>
                      <a:pt x="395074" y="15157"/>
                      <a:pt x="435784" y="0"/>
                    </a:cubicBezTo>
                    <a:cubicBezTo>
                      <a:pt x="436742" y="7888"/>
                      <a:pt x="436967" y="15777"/>
                      <a:pt x="435897" y="23665"/>
                    </a:cubicBezTo>
                    <a:close/>
                  </a:path>
                </a:pathLst>
              </a:custGeom>
              <a:solidFill>
                <a:srgbClr val="CBCACA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D92370FE-4FCC-45C0-8CBD-F079E007135B}"/>
                  </a:ext>
                </a:extLst>
              </p:cNvPr>
              <p:cNvSpPr/>
              <p:nvPr/>
            </p:nvSpPr>
            <p:spPr>
              <a:xfrm>
                <a:off x="9833737" y="4831471"/>
                <a:ext cx="755931" cy="478607"/>
              </a:xfrm>
              <a:custGeom>
                <a:avLst/>
                <a:gdLst>
                  <a:gd name="connsiteX0" fmla="*/ 401539 w 401538"/>
                  <a:gd name="connsiteY0" fmla="*/ 107282 h 254228"/>
                  <a:gd name="connsiteX1" fmla="*/ 347052 w 401538"/>
                  <a:gd name="connsiteY1" fmla="*/ 126919 h 254228"/>
                  <a:gd name="connsiteX2" fmla="*/ 124317 w 401538"/>
                  <a:gd name="connsiteY2" fmla="*/ 211381 h 254228"/>
                  <a:gd name="connsiteX3" fmla="*/ 16838 w 401538"/>
                  <a:gd name="connsiteY3" fmla="*/ 252598 h 254228"/>
                  <a:gd name="connsiteX4" fmla="*/ 2695 w 401538"/>
                  <a:gd name="connsiteY4" fmla="*/ 246400 h 254228"/>
                  <a:gd name="connsiteX5" fmla="*/ 8019 w 401538"/>
                  <a:gd name="connsiteY5" fmla="*/ 230539 h 254228"/>
                  <a:gd name="connsiteX6" fmla="*/ 272422 w 401538"/>
                  <a:gd name="connsiteY6" fmla="*/ 130102 h 254228"/>
                  <a:gd name="connsiteX7" fmla="*/ 391819 w 401538"/>
                  <a:gd name="connsiteY7" fmla="*/ 84969 h 254228"/>
                  <a:gd name="connsiteX8" fmla="*/ 400214 w 401538"/>
                  <a:gd name="connsiteY8" fmla="*/ 72714 h 254228"/>
                  <a:gd name="connsiteX9" fmla="*/ 399848 w 401538"/>
                  <a:gd name="connsiteY9" fmla="*/ 53951 h 254228"/>
                  <a:gd name="connsiteX10" fmla="*/ 399735 w 401538"/>
                  <a:gd name="connsiteY10" fmla="*/ 28342 h 254228"/>
                  <a:gd name="connsiteX11" fmla="*/ 400130 w 401538"/>
                  <a:gd name="connsiteY11" fmla="*/ 0 h 254228"/>
                  <a:gd name="connsiteX12" fmla="*/ 401229 w 401538"/>
                  <a:gd name="connsiteY12" fmla="*/ 10368 h 254228"/>
                  <a:gd name="connsiteX13" fmla="*/ 401539 w 401538"/>
                  <a:gd name="connsiteY13" fmla="*/ 107282 h 254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01538" h="254228">
                    <a:moveTo>
                      <a:pt x="401539" y="107282"/>
                    </a:moveTo>
                    <a:cubicBezTo>
                      <a:pt x="382663" y="111818"/>
                      <a:pt x="365111" y="120129"/>
                      <a:pt x="347052" y="126919"/>
                    </a:cubicBezTo>
                    <a:cubicBezTo>
                      <a:pt x="272732" y="154838"/>
                      <a:pt x="198553" y="183180"/>
                      <a:pt x="124317" y="211381"/>
                    </a:cubicBezTo>
                    <a:cubicBezTo>
                      <a:pt x="88453" y="225017"/>
                      <a:pt x="52504" y="238427"/>
                      <a:pt x="16838" y="252598"/>
                    </a:cubicBezTo>
                    <a:cubicBezTo>
                      <a:pt x="8724" y="255810"/>
                      <a:pt x="5371" y="254542"/>
                      <a:pt x="2695" y="246400"/>
                    </a:cubicBezTo>
                    <a:cubicBezTo>
                      <a:pt x="-1362" y="233976"/>
                      <a:pt x="-1757" y="234258"/>
                      <a:pt x="8019" y="230539"/>
                    </a:cubicBezTo>
                    <a:cubicBezTo>
                      <a:pt x="96172" y="197098"/>
                      <a:pt x="184297" y="163572"/>
                      <a:pt x="272422" y="130102"/>
                    </a:cubicBezTo>
                    <a:cubicBezTo>
                      <a:pt x="312202" y="115002"/>
                      <a:pt x="351926" y="99732"/>
                      <a:pt x="391819" y="84969"/>
                    </a:cubicBezTo>
                    <a:cubicBezTo>
                      <a:pt x="398242" y="82603"/>
                      <a:pt x="400890" y="79504"/>
                      <a:pt x="400214" y="72714"/>
                    </a:cubicBezTo>
                    <a:cubicBezTo>
                      <a:pt x="399623" y="66516"/>
                      <a:pt x="399933" y="60205"/>
                      <a:pt x="399848" y="53951"/>
                    </a:cubicBezTo>
                    <a:cubicBezTo>
                      <a:pt x="393875" y="45443"/>
                      <a:pt x="395848" y="36878"/>
                      <a:pt x="399735" y="28342"/>
                    </a:cubicBezTo>
                    <a:cubicBezTo>
                      <a:pt x="399876" y="18904"/>
                      <a:pt x="399989" y="9466"/>
                      <a:pt x="400130" y="0"/>
                    </a:cubicBezTo>
                    <a:cubicBezTo>
                      <a:pt x="402271" y="3268"/>
                      <a:pt x="401229" y="6931"/>
                      <a:pt x="401229" y="10368"/>
                    </a:cubicBezTo>
                    <a:cubicBezTo>
                      <a:pt x="401454" y="42682"/>
                      <a:pt x="401482" y="74968"/>
                      <a:pt x="401539" y="107282"/>
                    </a:cubicBezTo>
                    <a:close/>
                  </a:path>
                </a:pathLst>
              </a:custGeom>
              <a:solidFill>
                <a:srgbClr val="CBCACA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E4F96C4E-4B71-4873-8FF5-023302850306}"/>
                  </a:ext>
                </a:extLst>
              </p:cNvPr>
              <p:cNvSpPr/>
              <p:nvPr/>
            </p:nvSpPr>
            <p:spPr>
              <a:xfrm>
                <a:off x="9513787" y="3740897"/>
                <a:ext cx="718955" cy="376152"/>
              </a:xfrm>
              <a:custGeom>
                <a:avLst/>
                <a:gdLst>
                  <a:gd name="connsiteX0" fmla="*/ 354757 w 381897"/>
                  <a:gd name="connsiteY0" fmla="*/ 116 h 199806"/>
                  <a:gd name="connsiteX1" fmla="*/ 360307 w 381897"/>
                  <a:gd name="connsiteY1" fmla="*/ 4680 h 199806"/>
                  <a:gd name="connsiteX2" fmla="*/ 381155 w 381897"/>
                  <a:gd name="connsiteY2" fmla="*/ 58744 h 199806"/>
                  <a:gd name="connsiteX3" fmla="*/ 375943 w 381897"/>
                  <a:gd name="connsiteY3" fmla="*/ 67759 h 199806"/>
                  <a:gd name="connsiteX4" fmla="*/ 222457 w 381897"/>
                  <a:gd name="connsiteY4" fmla="*/ 126021 h 199806"/>
                  <a:gd name="connsiteX5" fmla="*/ 36459 w 381897"/>
                  <a:gd name="connsiteY5" fmla="*/ 196679 h 199806"/>
                  <a:gd name="connsiteX6" fmla="*/ 18907 w 381897"/>
                  <a:gd name="connsiteY6" fmla="*/ 188959 h 199806"/>
                  <a:gd name="connsiteX7" fmla="*/ 1243 w 381897"/>
                  <a:gd name="connsiteY7" fmla="*/ 143178 h 199806"/>
                  <a:gd name="connsiteX8" fmla="*/ 6061 w 381897"/>
                  <a:gd name="connsiteY8" fmla="*/ 132191 h 199806"/>
                  <a:gd name="connsiteX9" fmla="*/ 161265 w 381897"/>
                  <a:gd name="connsiteY9" fmla="*/ 73422 h 199806"/>
                  <a:gd name="connsiteX10" fmla="*/ 347995 w 381897"/>
                  <a:gd name="connsiteY10" fmla="*/ 2483 h 199806"/>
                  <a:gd name="connsiteX11" fmla="*/ 354757 w 381897"/>
                  <a:gd name="connsiteY11" fmla="*/ 116 h 1998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81897" h="199806">
                    <a:moveTo>
                      <a:pt x="354757" y="116"/>
                    </a:moveTo>
                    <a:cubicBezTo>
                      <a:pt x="358476" y="-616"/>
                      <a:pt x="359349" y="2257"/>
                      <a:pt x="360307" y="4680"/>
                    </a:cubicBezTo>
                    <a:cubicBezTo>
                      <a:pt x="367294" y="22683"/>
                      <a:pt x="374111" y="40770"/>
                      <a:pt x="381155" y="58744"/>
                    </a:cubicBezTo>
                    <a:cubicBezTo>
                      <a:pt x="383352" y="64322"/>
                      <a:pt x="380394" y="66069"/>
                      <a:pt x="375943" y="67759"/>
                    </a:cubicBezTo>
                    <a:cubicBezTo>
                      <a:pt x="324752" y="87114"/>
                      <a:pt x="273619" y="106582"/>
                      <a:pt x="222457" y="126021"/>
                    </a:cubicBezTo>
                    <a:cubicBezTo>
                      <a:pt x="160448" y="149574"/>
                      <a:pt x="98411" y="173042"/>
                      <a:pt x="36459" y="196679"/>
                    </a:cubicBezTo>
                    <a:cubicBezTo>
                      <a:pt x="23471" y="201637"/>
                      <a:pt x="23697" y="201806"/>
                      <a:pt x="18907" y="188959"/>
                    </a:cubicBezTo>
                    <a:cubicBezTo>
                      <a:pt x="13188" y="173633"/>
                      <a:pt x="7385" y="158335"/>
                      <a:pt x="1243" y="143178"/>
                    </a:cubicBezTo>
                    <a:cubicBezTo>
                      <a:pt x="-1095" y="137375"/>
                      <a:pt x="-476" y="134642"/>
                      <a:pt x="6061" y="132191"/>
                    </a:cubicBezTo>
                    <a:cubicBezTo>
                      <a:pt x="57899" y="112864"/>
                      <a:pt x="109568" y="93059"/>
                      <a:pt x="161265" y="73422"/>
                    </a:cubicBezTo>
                    <a:cubicBezTo>
                      <a:pt x="223499" y="49785"/>
                      <a:pt x="285761" y="26120"/>
                      <a:pt x="347995" y="2483"/>
                    </a:cubicBezTo>
                    <a:cubicBezTo>
                      <a:pt x="350249" y="1638"/>
                      <a:pt x="352503" y="905"/>
                      <a:pt x="354757" y="116"/>
                    </a:cubicBezTo>
                    <a:close/>
                  </a:path>
                </a:pathLst>
              </a:custGeom>
              <a:solidFill>
                <a:srgbClr val="CBCACA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D5AE82C2-D206-4303-A70D-2685ECD16121}"/>
                  </a:ext>
                </a:extLst>
              </p:cNvPr>
              <p:cNvSpPr/>
              <p:nvPr/>
            </p:nvSpPr>
            <p:spPr>
              <a:xfrm>
                <a:off x="9504470" y="4042815"/>
                <a:ext cx="950327" cy="392749"/>
              </a:xfrm>
              <a:custGeom>
                <a:avLst/>
                <a:gdLst>
                  <a:gd name="connsiteX0" fmla="*/ 504796 w 504798"/>
                  <a:gd name="connsiteY0" fmla="*/ 18274 h 208622"/>
                  <a:gd name="connsiteX1" fmla="*/ 499809 w 504798"/>
                  <a:gd name="connsiteY1" fmla="*/ 22612 h 208622"/>
                  <a:gd name="connsiteX2" fmla="*/ 397992 w 504798"/>
                  <a:gd name="connsiteY2" fmla="*/ 61378 h 208622"/>
                  <a:gd name="connsiteX3" fmla="*/ 208614 w 504798"/>
                  <a:gd name="connsiteY3" fmla="*/ 133332 h 208622"/>
                  <a:gd name="connsiteX4" fmla="*/ 13320 w 504798"/>
                  <a:gd name="connsiteY4" fmla="*/ 207624 h 208622"/>
                  <a:gd name="connsiteX5" fmla="*/ 3121 w 504798"/>
                  <a:gd name="connsiteY5" fmla="*/ 202496 h 208622"/>
                  <a:gd name="connsiteX6" fmla="*/ 10474 w 504798"/>
                  <a:gd name="connsiteY6" fmla="*/ 183423 h 208622"/>
                  <a:gd name="connsiteX7" fmla="*/ 169003 w 504798"/>
                  <a:gd name="connsiteY7" fmla="*/ 122964 h 208622"/>
                  <a:gd name="connsiteX8" fmla="*/ 398556 w 504798"/>
                  <a:gd name="connsiteY8" fmla="*/ 36163 h 208622"/>
                  <a:gd name="connsiteX9" fmla="*/ 490343 w 504798"/>
                  <a:gd name="connsiteY9" fmla="*/ 1173 h 208622"/>
                  <a:gd name="connsiteX10" fmla="*/ 500288 w 504798"/>
                  <a:gd name="connsiteY10" fmla="*/ 5962 h 208622"/>
                  <a:gd name="connsiteX11" fmla="*/ 504796 w 504798"/>
                  <a:gd name="connsiteY11" fmla="*/ 18274 h 2086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04798" h="208622">
                    <a:moveTo>
                      <a:pt x="504796" y="18274"/>
                    </a:moveTo>
                    <a:cubicBezTo>
                      <a:pt x="504909" y="22021"/>
                      <a:pt x="501838" y="21852"/>
                      <a:pt x="499809" y="22612"/>
                    </a:cubicBezTo>
                    <a:cubicBezTo>
                      <a:pt x="465889" y="35572"/>
                      <a:pt x="431941" y="48475"/>
                      <a:pt x="397992" y="61378"/>
                    </a:cubicBezTo>
                    <a:cubicBezTo>
                      <a:pt x="334857" y="85381"/>
                      <a:pt x="271750" y="109357"/>
                      <a:pt x="208614" y="133332"/>
                    </a:cubicBezTo>
                    <a:cubicBezTo>
                      <a:pt x="143506" y="158068"/>
                      <a:pt x="78371" y="182719"/>
                      <a:pt x="13320" y="207624"/>
                    </a:cubicBezTo>
                    <a:cubicBezTo>
                      <a:pt x="7262" y="209934"/>
                      <a:pt x="5065" y="208244"/>
                      <a:pt x="3121" y="202496"/>
                    </a:cubicBezTo>
                    <a:cubicBezTo>
                      <a:pt x="-1753" y="188156"/>
                      <a:pt x="-2035" y="188213"/>
                      <a:pt x="10474" y="183423"/>
                    </a:cubicBezTo>
                    <a:cubicBezTo>
                      <a:pt x="63298" y="163251"/>
                      <a:pt x="116123" y="143023"/>
                      <a:pt x="169003" y="122964"/>
                    </a:cubicBezTo>
                    <a:cubicBezTo>
                      <a:pt x="245492" y="93946"/>
                      <a:pt x="322038" y="65097"/>
                      <a:pt x="398556" y="36163"/>
                    </a:cubicBezTo>
                    <a:cubicBezTo>
                      <a:pt x="429180" y="24584"/>
                      <a:pt x="459888" y="13174"/>
                      <a:pt x="490343" y="1173"/>
                    </a:cubicBezTo>
                    <a:cubicBezTo>
                      <a:pt x="496569" y="-1278"/>
                      <a:pt x="498767" y="18"/>
                      <a:pt x="500288" y="5962"/>
                    </a:cubicBezTo>
                    <a:cubicBezTo>
                      <a:pt x="501331" y="10272"/>
                      <a:pt x="503303" y="14358"/>
                      <a:pt x="504796" y="18274"/>
                    </a:cubicBezTo>
                    <a:close/>
                  </a:path>
                </a:pathLst>
              </a:custGeom>
              <a:solidFill>
                <a:srgbClr val="CBCBCA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A8E24B14-60AA-4D92-990D-1DC9EE705A60}"/>
                  </a:ext>
                </a:extLst>
              </p:cNvPr>
              <p:cNvSpPr/>
              <p:nvPr/>
            </p:nvSpPr>
            <p:spPr>
              <a:xfrm>
                <a:off x="9537024" y="4130506"/>
                <a:ext cx="950867" cy="393873"/>
              </a:xfrm>
              <a:custGeom>
                <a:avLst/>
                <a:gdLst>
                  <a:gd name="connsiteX0" fmla="*/ 7860 w 505085"/>
                  <a:gd name="connsiteY0" fmla="*/ 209219 h 209219"/>
                  <a:gd name="connsiteX1" fmla="*/ 6029 w 505085"/>
                  <a:gd name="connsiteY1" fmla="*/ 206853 h 209219"/>
                  <a:gd name="connsiteX2" fmla="*/ 3662 w 505085"/>
                  <a:gd name="connsiteY2" fmla="*/ 202035 h 209219"/>
                  <a:gd name="connsiteX3" fmla="*/ 12030 w 505085"/>
                  <a:gd name="connsiteY3" fmla="*/ 182906 h 209219"/>
                  <a:gd name="connsiteX4" fmla="*/ 182222 w 505085"/>
                  <a:gd name="connsiteY4" fmla="*/ 118221 h 209219"/>
                  <a:gd name="connsiteX5" fmla="*/ 339202 w 505085"/>
                  <a:gd name="connsiteY5" fmla="*/ 59001 h 209219"/>
                  <a:gd name="connsiteX6" fmla="*/ 490969 w 505085"/>
                  <a:gd name="connsiteY6" fmla="*/ 1022 h 209219"/>
                  <a:gd name="connsiteX7" fmla="*/ 500407 w 505085"/>
                  <a:gd name="connsiteY7" fmla="*/ 5388 h 209219"/>
                  <a:gd name="connsiteX8" fmla="*/ 491843 w 505085"/>
                  <a:gd name="connsiteY8" fmla="*/ 25363 h 209219"/>
                  <a:gd name="connsiteX9" fmla="*/ 274066 w 505085"/>
                  <a:gd name="connsiteY9" fmla="*/ 108248 h 209219"/>
                  <a:gd name="connsiteX10" fmla="*/ 14706 w 505085"/>
                  <a:gd name="connsiteY10" fmla="*/ 207106 h 209219"/>
                  <a:gd name="connsiteX11" fmla="*/ 7860 w 505085"/>
                  <a:gd name="connsiteY11" fmla="*/ 209219 h 209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05085" h="209219">
                    <a:moveTo>
                      <a:pt x="7860" y="209219"/>
                    </a:moveTo>
                    <a:cubicBezTo>
                      <a:pt x="7860" y="209219"/>
                      <a:pt x="6790" y="208290"/>
                      <a:pt x="6029" y="206853"/>
                    </a:cubicBezTo>
                    <a:cubicBezTo>
                      <a:pt x="5184" y="205275"/>
                      <a:pt x="4367" y="203697"/>
                      <a:pt x="3662" y="202035"/>
                    </a:cubicBezTo>
                    <a:cubicBezTo>
                      <a:pt x="-2198" y="188090"/>
                      <a:pt x="-2113" y="188259"/>
                      <a:pt x="12030" y="182906"/>
                    </a:cubicBezTo>
                    <a:cubicBezTo>
                      <a:pt x="68798" y="161410"/>
                      <a:pt x="125482" y="139717"/>
                      <a:pt x="182222" y="118221"/>
                    </a:cubicBezTo>
                    <a:cubicBezTo>
                      <a:pt x="234511" y="98415"/>
                      <a:pt x="286913" y="78807"/>
                      <a:pt x="339202" y="59001"/>
                    </a:cubicBezTo>
                    <a:cubicBezTo>
                      <a:pt x="389857" y="39816"/>
                      <a:pt x="440483" y="20602"/>
                      <a:pt x="490969" y="1022"/>
                    </a:cubicBezTo>
                    <a:cubicBezTo>
                      <a:pt x="496885" y="-1260"/>
                      <a:pt x="498604" y="317"/>
                      <a:pt x="500407" y="5388"/>
                    </a:cubicBezTo>
                    <a:cubicBezTo>
                      <a:pt x="506943" y="23757"/>
                      <a:pt x="508690" y="18883"/>
                      <a:pt x="491843" y="25363"/>
                    </a:cubicBezTo>
                    <a:cubicBezTo>
                      <a:pt x="419326" y="53198"/>
                      <a:pt x="346667" y="80610"/>
                      <a:pt x="274066" y="108248"/>
                    </a:cubicBezTo>
                    <a:cubicBezTo>
                      <a:pt x="187603" y="141154"/>
                      <a:pt x="101169" y="174144"/>
                      <a:pt x="14706" y="207106"/>
                    </a:cubicBezTo>
                    <a:cubicBezTo>
                      <a:pt x="13072" y="207726"/>
                      <a:pt x="11325" y="208149"/>
                      <a:pt x="7860" y="209219"/>
                    </a:cubicBezTo>
                    <a:close/>
                  </a:path>
                </a:pathLst>
              </a:custGeom>
              <a:solidFill>
                <a:srgbClr val="CBCBCA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F1D53378-4747-4662-8333-6F8A171ED159}"/>
                  </a:ext>
                </a:extLst>
              </p:cNvPr>
              <p:cNvSpPr/>
              <p:nvPr/>
            </p:nvSpPr>
            <p:spPr>
              <a:xfrm>
                <a:off x="9437203" y="3867855"/>
                <a:ext cx="950210" cy="392687"/>
              </a:xfrm>
              <a:custGeom>
                <a:avLst/>
                <a:gdLst>
                  <a:gd name="connsiteX0" fmla="*/ 504579 w 504736"/>
                  <a:gd name="connsiteY0" fmla="*/ 16831 h 208589"/>
                  <a:gd name="connsiteX1" fmla="*/ 499085 w 504736"/>
                  <a:gd name="connsiteY1" fmla="*/ 22944 h 208589"/>
                  <a:gd name="connsiteX2" fmla="*/ 418257 w 504736"/>
                  <a:gd name="connsiteY2" fmla="*/ 53935 h 208589"/>
                  <a:gd name="connsiteX3" fmla="*/ 262263 w 504736"/>
                  <a:gd name="connsiteY3" fmla="*/ 113436 h 208589"/>
                  <a:gd name="connsiteX4" fmla="*/ 22765 w 504736"/>
                  <a:gd name="connsiteY4" fmla="*/ 204209 h 208589"/>
                  <a:gd name="connsiteX5" fmla="*/ 20230 w 504736"/>
                  <a:gd name="connsiteY5" fmla="*/ 205082 h 208589"/>
                  <a:gd name="connsiteX6" fmla="*/ 1129 w 504736"/>
                  <a:gd name="connsiteY6" fmla="*/ 196602 h 208589"/>
                  <a:gd name="connsiteX7" fmla="*/ 6003 w 504736"/>
                  <a:gd name="connsiteY7" fmla="*/ 185361 h 208589"/>
                  <a:gd name="connsiteX8" fmla="*/ 199691 w 504736"/>
                  <a:gd name="connsiteY8" fmla="*/ 112337 h 208589"/>
                  <a:gd name="connsiteX9" fmla="*/ 356389 w 504736"/>
                  <a:gd name="connsiteY9" fmla="*/ 52301 h 208589"/>
                  <a:gd name="connsiteX10" fmla="*/ 491535 w 504736"/>
                  <a:gd name="connsiteY10" fmla="*/ 829 h 208589"/>
                  <a:gd name="connsiteX11" fmla="*/ 500015 w 504736"/>
                  <a:gd name="connsiteY11" fmla="*/ 4998 h 208589"/>
                  <a:gd name="connsiteX12" fmla="*/ 504579 w 504736"/>
                  <a:gd name="connsiteY12" fmla="*/ 16831 h 2085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04736" h="208589">
                    <a:moveTo>
                      <a:pt x="504579" y="16831"/>
                    </a:moveTo>
                    <a:cubicBezTo>
                      <a:pt x="505593" y="22155"/>
                      <a:pt x="501479" y="22015"/>
                      <a:pt x="499085" y="22944"/>
                    </a:cubicBezTo>
                    <a:cubicBezTo>
                      <a:pt x="472180" y="33368"/>
                      <a:pt x="445218" y="43651"/>
                      <a:pt x="418257" y="53935"/>
                    </a:cubicBezTo>
                    <a:cubicBezTo>
                      <a:pt x="366278" y="73768"/>
                      <a:pt x="314299" y="93658"/>
                      <a:pt x="262263" y="113436"/>
                    </a:cubicBezTo>
                    <a:cubicBezTo>
                      <a:pt x="182450" y="143750"/>
                      <a:pt x="102579" y="173951"/>
                      <a:pt x="22765" y="204209"/>
                    </a:cubicBezTo>
                    <a:cubicBezTo>
                      <a:pt x="21920" y="204519"/>
                      <a:pt x="21047" y="204744"/>
                      <a:pt x="20230" y="205082"/>
                    </a:cubicBezTo>
                    <a:cubicBezTo>
                      <a:pt x="6003" y="210745"/>
                      <a:pt x="6313" y="210632"/>
                      <a:pt x="1129" y="196602"/>
                    </a:cubicBezTo>
                    <a:cubicBezTo>
                      <a:pt x="-1097" y="190573"/>
                      <a:pt x="-308" y="187728"/>
                      <a:pt x="6003" y="185361"/>
                    </a:cubicBezTo>
                    <a:cubicBezTo>
                      <a:pt x="70631" y="161189"/>
                      <a:pt x="135204" y="136847"/>
                      <a:pt x="199691" y="112337"/>
                    </a:cubicBezTo>
                    <a:cubicBezTo>
                      <a:pt x="251980" y="92475"/>
                      <a:pt x="304128" y="72247"/>
                      <a:pt x="356389" y="52301"/>
                    </a:cubicBezTo>
                    <a:cubicBezTo>
                      <a:pt x="401409" y="35087"/>
                      <a:pt x="446514" y="18014"/>
                      <a:pt x="491535" y="829"/>
                    </a:cubicBezTo>
                    <a:cubicBezTo>
                      <a:pt x="496070" y="-918"/>
                      <a:pt x="498690" y="-73"/>
                      <a:pt x="500015" y="4998"/>
                    </a:cubicBezTo>
                    <a:cubicBezTo>
                      <a:pt x="501141" y="9280"/>
                      <a:pt x="503170" y="13337"/>
                      <a:pt x="504579" y="16831"/>
                    </a:cubicBezTo>
                    <a:close/>
                  </a:path>
                </a:pathLst>
              </a:custGeom>
              <a:solidFill>
                <a:srgbClr val="CBCBCA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7B5D44AB-DEDE-439F-A045-7ADB897E22AE}"/>
                  </a:ext>
                </a:extLst>
              </p:cNvPr>
              <p:cNvSpPr/>
              <p:nvPr/>
            </p:nvSpPr>
            <p:spPr>
              <a:xfrm>
                <a:off x="9602782" y="4305214"/>
                <a:ext cx="948747" cy="392808"/>
              </a:xfrm>
              <a:custGeom>
                <a:avLst/>
                <a:gdLst>
                  <a:gd name="connsiteX0" fmla="*/ 11950 w 503959"/>
                  <a:gd name="connsiteY0" fmla="*/ 208008 h 208653"/>
                  <a:gd name="connsiteX1" fmla="*/ 5188 w 503959"/>
                  <a:gd name="connsiteY1" fmla="*/ 205642 h 208653"/>
                  <a:gd name="connsiteX2" fmla="*/ 14344 w 503959"/>
                  <a:gd name="connsiteY2" fmla="*/ 182624 h 208653"/>
                  <a:gd name="connsiteX3" fmla="*/ 259505 w 503959"/>
                  <a:gd name="connsiteY3" fmla="*/ 89231 h 208653"/>
                  <a:gd name="connsiteX4" fmla="*/ 491368 w 503959"/>
                  <a:gd name="connsiteY4" fmla="*/ 1050 h 208653"/>
                  <a:gd name="connsiteX5" fmla="*/ 500693 w 503959"/>
                  <a:gd name="connsiteY5" fmla="*/ 5501 h 208653"/>
                  <a:gd name="connsiteX6" fmla="*/ 490917 w 503959"/>
                  <a:gd name="connsiteY6" fmla="*/ 26406 h 208653"/>
                  <a:gd name="connsiteX7" fmla="*/ 270774 w 503959"/>
                  <a:gd name="connsiteY7" fmla="*/ 110220 h 208653"/>
                  <a:gd name="connsiteX8" fmla="*/ 65450 w 503959"/>
                  <a:gd name="connsiteY8" fmla="*/ 187893 h 208653"/>
                  <a:gd name="connsiteX9" fmla="*/ 20373 w 503959"/>
                  <a:gd name="connsiteY9" fmla="*/ 204994 h 208653"/>
                  <a:gd name="connsiteX10" fmla="*/ 11950 w 503959"/>
                  <a:gd name="connsiteY10" fmla="*/ 208008 h 2086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03959" h="208653">
                    <a:moveTo>
                      <a:pt x="11950" y="208008"/>
                    </a:moveTo>
                    <a:cubicBezTo>
                      <a:pt x="6512" y="209755"/>
                      <a:pt x="6118" y="207614"/>
                      <a:pt x="5188" y="205642"/>
                    </a:cubicBezTo>
                    <a:cubicBezTo>
                      <a:pt x="-2841" y="188907"/>
                      <a:pt x="-2813" y="189132"/>
                      <a:pt x="14344" y="182624"/>
                    </a:cubicBezTo>
                    <a:cubicBezTo>
                      <a:pt x="96102" y="151550"/>
                      <a:pt x="177775" y="120334"/>
                      <a:pt x="259505" y="89231"/>
                    </a:cubicBezTo>
                    <a:cubicBezTo>
                      <a:pt x="336783" y="59819"/>
                      <a:pt x="414118" y="30491"/>
                      <a:pt x="491368" y="1050"/>
                    </a:cubicBezTo>
                    <a:cubicBezTo>
                      <a:pt x="496439" y="-894"/>
                      <a:pt x="498665" y="-528"/>
                      <a:pt x="500693" y="5501"/>
                    </a:cubicBezTo>
                    <a:cubicBezTo>
                      <a:pt x="505933" y="21024"/>
                      <a:pt x="506300" y="20546"/>
                      <a:pt x="490917" y="26406"/>
                    </a:cubicBezTo>
                    <a:cubicBezTo>
                      <a:pt x="417499" y="54240"/>
                      <a:pt x="344164" y="82329"/>
                      <a:pt x="270774" y="110220"/>
                    </a:cubicBezTo>
                    <a:cubicBezTo>
                      <a:pt x="202370" y="136195"/>
                      <a:pt x="133882" y="162002"/>
                      <a:pt x="65450" y="187893"/>
                    </a:cubicBezTo>
                    <a:cubicBezTo>
                      <a:pt x="50434" y="193584"/>
                      <a:pt x="35418" y="199331"/>
                      <a:pt x="20373" y="204994"/>
                    </a:cubicBezTo>
                    <a:cubicBezTo>
                      <a:pt x="16767" y="206346"/>
                      <a:pt x="13105" y="207614"/>
                      <a:pt x="11950" y="208008"/>
                    </a:cubicBezTo>
                    <a:close/>
                  </a:path>
                </a:pathLst>
              </a:custGeom>
              <a:solidFill>
                <a:srgbClr val="CBCBCB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8DA86F92-DE85-4555-B66E-859D46E6B12D}"/>
                  </a:ext>
                </a:extLst>
              </p:cNvPr>
              <p:cNvSpPr/>
              <p:nvPr/>
            </p:nvSpPr>
            <p:spPr>
              <a:xfrm>
                <a:off x="9470269" y="3955778"/>
                <a:ext cx="947962" cy="392328"/>
              </a:xfrm>
              <a:custGeom>
                <a:avLst/>
                <a:gdLst>
                  <a:gd name="connsiteX0" fmla="*/ 11512 w 503542"/>
                  <a:gd name="connsiteY0" fmla="*/ 208020 h 208398"/>
                  <a:gd name="connsiteX1" fmla="*/ 5060 w 503542"/>
                  <a:gd name="connsiteY1" fmla="*/ 205259 h 208398"/>
                  <a:gd name="connsiteX2" fmla="*/ 12808 w 503542"/>
                  <a:gd name="connsiteY2" fmla="*/ 182777 h 208398"/>
                  <a:gd name="connsiteX3" fmla="*/ 215625 w 503542"/>
                  <a:gd name="connsiteY3" fmla="*/ 105752 h 208398"/>
                  <a:gd name="connsiteX4" fmla="*/ 385902 w 503542"/>
                  <a:gd name="connsiteY4" fmla="*/ 41011 h 208398"/>
                  <a:gd name="connsiteX5" fmla="*/ 490141 w 503542"/>
                  <a:gd name="connsiteY5" fmla="*/ 1203 h 208398"/>
                  <a:gd name="connsiteX6" fmla="*/ 500903 w 503542"/>
                  <a:gd name="connsiteY6" fmla="*/ 6274 h 208398"/>
                  <a:gd name="connsiteX7" fmla="*/ 492761 w 503542"/>
                  <a:gd name="connsiteY7" fmla="*/ 25065 h 208398"/>
                  <a:gd name="connsiteX8" fmla="*/ 371843 w 503542"/>
                  <a:gd name="connsiteY8" fmla="*/ 71184 h 208398"/>
                  <a:gd name="connsiteX9" fmla="*/ 205003 w 503542"/>
                  <a:gd name="connsiteY9" fmla="*/ 134799 h 208398"/>
                  <a:gd name="connsiteX10" fmla="*/ 37121 w 503542"/>
                  <a:gd name="connsiteY10" fmla="*/ 198244 h 208398"/>
                  <a:gd name="connsiteX11" fmla="*/ 11512 w 503542"/>
                  <a:gd name="connsiteY11" fmla="*/ 208020 h 20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03542" h="208398">
                    <a:moveTo>
                      <a:pt x="11512" y="208020"/>
                    </a:moveTo>
                    <a:cubicBezTo>
                      <a:pt x="6666" y="209316"/>
                      <a:pt x="6018" y="207006"/>
                      <a:pt x="5060" y="205259"/>
                    </a:cubicBezTo>
                    <a:cubicBezTo>
                      <a:pt x="-2856" y="190637"/>
                      <a:pt x="-2349" y="188552"/>
                      <a:pt x="12808" y="182777"/>
                    </a:cubicBezTo>
                    <a:cubicBezTo>
                      <a:pt x="80366" y="156999"/>
                      <a:pt x="148010" y="131446"/>
                      <a:pt x="215625" y="105752"/>
                    </a:cubicBezTo>
                    <a:cubicBezTo>
                      <a:pt x="272393" y="84200"/>
                      <a:pt x="329133" y="62620"/>
                      <a:pt x="385902" y="41011"/>
                    </a:cubicBezTo>
                    <a:cubicBezTo>
                      <a:pt x="420667" y="27798"/>
                      <a:pt x="455461" y="14669"/>
                      <a:pt x="490141" y="1203"/>
                    </a:cubicBezTo>
                    <a:cubicBezTo>
                      <a:pt x="496255" y="-1164"/>
                      <a:pt x="498875" y="-319"/>
                      <a:pt x="500903" y="6274"/>
                    </a:cubicBezTo>
                    <a:cubicBezTo>
                      <a:pt x="505045" y="19712"/>
                      <a:pt x="505637" y="20078"/>
                      <a:pt x="492761" y="25065"/>
                    </a:cubicBezTo>
                    <a:cubicBezTo>
                      <a:pt x="452531" y="40645"/>
                      <a:pt x="412159" y="55830"/>
                      <a:pt x="371843" y="71184"/>
                    </a:cubicBezTo>
                    <a:cubicBezTo>
                      <a:pt x="316230" y="92370"/>
                      <a:pt x="260645" y="113669"/>
                      <a:pt x="205003" y="134799"/>
                    </a:cubicBezTo>
                    <a:cubicBezTo>
                      <a:pt x="149080" y="156041"/>
                      <a:pt x="93101" y="177114"/>
                      <a:pt x="37121" y="198244"/>
                    </a:cubicBezTo>
                    <a:cubicBezTo>
                      <a:pt x="27965" y="201766"/>
                      <a:pt x="18809" y="205259"/>
                      <a:pt x="11512" y="208020"/>
                    </a:cubicBezTo>
                    <a:close/>
                  </a:path>
                </a:pathLst>
              </a:custGeom>
              <a:solidFill>
                <a:srgbClr val="CBCBCB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6472F3D-E076-4CCB-A913-E29E2F1DA222}"/>
                  </a:ext>
                </a:extLst>
              </p:cNvPr>
              <p:cNvSpPr/>
              <p:nvPr/>
            </p:nvSpPr>
            <p:spPr>
              <a:xfrm>
                <a:off x="9570007" y="4217811"/>
                <a:ext cx="950826" cy="393647"/>
              </a:xfrm>
              <a:custGeom>
                <a:avLst/>
                <a:gdLst>
                  <a:gd name="connsiteX0" fmla="*/ 505059 w 505063"/>
                  <a:gd name="connsiteY0" fmla="*/ 17698 h 209099"/>
                  <a:gd name="connsiteX1" fmla="*/ 499650 w 505063"/>
                  <a:gd name="connsiteY1" fmla="*/ 23051 h 209099"/>
                  <a:gd name="connsiteX2" fmla="*/ 401946 w 505063"/>
                  <a:gd name="connsiteY2" fmla="*/ 59873 h 209099"/>
                  <a:gd name="connsiteX3" fmla="*/ 195890 w 505063"/>
                  <a:gd name="connsiteY3" fmla="*/ 138391 h 209099"/>
                  <a:gd name="connsiteX4" fmla="*/ 27219 w 505063"/>
                  <a:gd name="connsiteY4" fmla="*/ 202202 h 209099"/>
                  <a:gd name="connsiteX5" fmla="*/ 19696 w 505063"/>
                  <a:gd name="connsiteY5" fmla="*/ 205020 h 209099"/>
                  <a:gd name="connsiteX6" fmla="*/ 7441 w 505063"/>
                  <a:gd name="connsiteY6" fmla="*/ 208288 h 209099"/>
                  <a:gd name="connsiteX7" fmla="*/ 144 w 505063"/>
                  <a:gd name="connsiteY7" fmla="*/ 191497 h 209099"/>
                  <a:gd name="connsiteX8" fmla="*/ 6342 w 505063"/>
                  <a:gd name="connsiteY8" fmla="*/ 185186 h 209099"/>
                  <a:gd name="connsiteX9" fmla="*/ 83959 w 505063"/>
                  <a:gd name="connsiteY9" fmla="*/ 155802 h 209099"/>
                  <a:gd name="connsiteX10" fmla="*/ 285141 w 505063"/>
                  <a:gd name="connsiteY10" fmla="*/ 79509 h 209099"/>
                  <a:gd name="connsiteX11" fmla="*/ 492100 w 505063"/>
                  <a:gd name="connsiteY11" fmla="*/ 907 h 209099"/>
                  <a:gd name="connsiteX12" fmla="*/ 500242 w 505063"/>
                  <a:gd name="connsiteY12" fmla="*/ 4767 h 209099"/>
                  <a:gd name="connsiteX13" fmla="*/ 505059 w 505063"/>
                  <a:gd name="connsiteY13" fmla="*/ 17698 h 209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05063" h="209099">
                    <a:moveTo>
                      <a:pt x="505059" y="17698"/>
                    </a:moveTo>
                    <a:cubicBezTo>
                      <a:pt x="505200" y="21952"/>
                      <a:pt x="501904" y="22206"/>
                      <a:pt x="499650" y="23051"/>
                    </a:cubicBezTo>
                    <a:cubicBezTo>
                      <a:pt x="467110" y="35391"/>
                      <a:pt x="434486" y="47505"/>
                      <a:pt x="401946" y="59873"/>
                    </a:cubicBezTo>
                    <a:cubicBezTo>
                      <a:pt x="333233" y="85989"/>
                      <a:pt x="264603" y="112275"/>
                      <a:pt x="195890" y="138391"/>
                    </a:cubicBezTo>
                    <a:cubicBezTo>
                      <a:pt x="139685" y="159746"/>
                      <a:pt x="83452" y="180932"/>
                      <a:pt x="27219" y="202202"/>
                    </a:cubicBezTo>
                    <a:cubicBezTo>
                      <a:pt x="24711" y="203160"/>
                      <a:pt x="22288" y="204372"/>
                      <a:pt x="19696" y="205020"/>
                    </a:cubicBezTo>
                    <a:cubicBezTo>
                      <a:pt x="15470" y="206062"/>
                      <a:pt x="10766" y="211021"/>
                      <a:pt x="7441" y="208288"/>
                    </a:cubicBezTo>
                    <a:cubicBezTo>
                      <a:pt x="2764" y="204456"/>
                      <a:pt x="1497" y="197526"/>
                      <a:pt x="144" y="191497"/>
                    </a:cubicBezTo>
                    <a:cubicBezTo>
                      <a:pt x="-842" y="187130"/>
                      <a:pt x="3441" y="186313"/>
                      <a:pt x="6342" y="185186"/>
                    </a:cubicBezTo>
                    <a:cubicBezTo>
                      <a:pt x="32177" y="175325"/>
                      <a:pt x="58096" y="165606"/>
                      <a:pt x="83959" y="155802"/>
                    </a:cubicBezTo>
                    <a:cubicBezTo>
                      <a:pt x="151038" y="130390"/>
                      <a:pt x="218090" y="104921"/>
                      <a:pt x="285141" y="79509"/>
                    </a:cubicBezTo>
                    <a:cubicBezTo>
                      <a:pt x="354137" y="53337"/>
                      <a:pt x="423161" y="27249"/>
                      <a:pt x="492100" y="907"/>
                    </a:cubicBezTo>
                    <a:cubicBezTo>
                      <a:pt x="497086" y="-1009"/>
                      <a:pt x="498889" y="34"/>
                      <a:pt x="500242" y="4767"/>
                    </a:cubicBezTo>
                    <a:cubicBezTo>
                      <a:pt x="501538" y="9274"/>
                      <a:pt x="503510" y="13641"/>
                      <a:pt x="505059" y="17698"/>
                    </a:cubicBezTo>
                    <a:close/>
                  </a:path>
                </a:pathLst>
              </a:custGeom>
              <a:solidFill>
                <a:srgbClr val="CBCACA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D378992-0A9F-4F09-B13E-9893B2C58C5F}"/>
                  </a:ext>
                </a:extLst>
              </p:cNvPr>
              <p:cNvSpPr/>
              <p:nvPr/>
            </p:nvSpPr>
            <p:spPr>
              <a:xfrm>
                <a:off x="9802495" y="4884827"/>
                <a:ext cx="784043" cy="338623"/>
              </a:xfrm>
              <a:custGeom>
                <a:avLst/>
                <a:gdLst>
                  <a:gd name="connsiteX0" fmla="*/ 416359 w 416471"/>
                  <a:gd name="connsiteY0" fmla="*/ 0 h 179871"/>
                  <a:gd name="connsiteX1" fmla="*/ 416472 w 416471"/>
                  <a:gd name="connsiteY1" fmla="*/ 25609 h 179871"/>
                  <a:gd name="connsiteX2" fmla="*/ 252139 w 416471"/>
                  <a:gd name="connsiteY2" fmla="*/ 87871 h 179871"/>
                  <a:gd name="connsiteX3" fmla="*/ 38532 w 416471"/>
                  <a:gd name="connsiteY3" fmla="*/ 168784 h 179871"/>
                  <a:gd name="connsiteX4" fmla="*/ 12811 w 416471"/>
                  <a:gd name="connsiteY4" fmla="*/ 178926 h 179871"/>
                  <a:gd name="connsiteX5" fmla="*/ 4697 w 416471"/>
                  <a:gd name="connsiteY5" fmla="*/ 175686 h 179871"/>
                  <a:gd name="connsiteX6" fmla="*/ 13656 w 416471"/>
                  <a:gd name="connsiteY6" fmla="*/ 153232 h 179871"/>
                  <a:gd name="connsiteX7" fmla="*/ 167085 w 416471"/>
                  <a:gd name="connsiteY7" fmla="*/ 94746 h 179871"/>
                  <a:gd name="connsiteX8" fmla="*/ 364859 w 416471"/>
                  <a:gd name="connsiteY8" fmla="*/ 20059 h 179871"/>
                  <a:gd name="connsiteX9" fmla="*/ 416359 w 416471"/>
                  <a:gd name="connsiteY9" fmla="*/ 0 h 179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16471" h="179871">
                    <a:moveTo>
                      <a:pt x="416359" y="0"/>
                    </a:moveTo>
                    <a:cubicBezTo>
                      <a:pt x="416387" y="8536"/>
                      <a:pt x="416444" y="17073"/>
                      <a:pt x="416472" y="25609"/>
                    </a:cubicBezTo>
                    <a:cubicBezTo>
                      <a:pt x="361704" y="46373"/>
                      <a:pt x="306907" y="67136"/>
                      <a:pt x="252139" y="87871"/>
                    </a:cubicBezTo>
                    <a:cubicBezTo>
                      <a:pt x="180946" y="114833"/>
                      <a:pt x="109725" y="141794"/>
                      <a:pt x="38532" y="168784"/>
                    </a:cubicBezTo>
                    <a:cubicBezTo>
                      <a:pt x="29911" y="172052"/>
                      <a:pt x="21291" y="175320"/>
                      <a:pt x="12811" y="178926"/>
                    </a:cubicBezTo>
                    <a:cubicBezTo>
                      <a:pt x="8669" y="180701"/>
                      <a:pt x="6697" y="180166"/>
                      <a:pt x="4697" y="175686"/>
                    </a:cubicBezTo>
                    <a:cubicBezTo>
                      <a:pt x="-2600" y="159233"/>
                      <a:pt x="-2656" y="159430"/>
                      <a:pt x="13656" y="153232"/>
                    </a:cubicBezTo>
                    <a:cubicBezTo>
                      <a:pt x="64846" y="133850"/>
                      <a:pt x="115895" y="114128"/>
                      <a:pt x="167085" y="94746"/>
                    </a:cubicBezTo>
                    <a:cubicBezTo>
                      <a:pt x="232982" y="69756"/>
                      <a:pt x="298963" y="44992"/>
                      <a:pt x="364859" y="20059"/>
                    </a:cubicBezTo>
                    <a:cubicBezTo>
                      <a:pt x="382129" y="13579"/>
                      <a:pt x="399202" y="6705"/>
                      <a:pt x="416359" y="0"/>
                    </a:cubicBezTo>
                    <a:close/>
                  </a:path>
                </a:pathLst>
              </a:custGeom>
              <a:solidFill>
                <a:srgbClr val="CBCBCB"/>
              </a:solidFill>
              <a:ln w="281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B879A8D-79B5-4E5A-B2A1-13C2AEE02A0C}"/>
                </a:ext>
              </a:extLst>
            </p:cNvPr>
            <p:cNvGrpSpPr/>
            <p:nvPr/>
          </p:nvGrpSpPr>
          <p:grpSpPr>
            <a:xfrm>
              <a:off x="6460568" y="3108114"/>
              <a:ext cx="3183839" cy="3426409"/>
              <a:chOff x="6460568" y="3108114"/>
              <a:chExt cx="3183839" cy="3426409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935A4DBF-426E-4C87-8816-602096B207C7}"/>
                  </a:ext>
                </a:extLst>
              </p:cNvPr>
              <p:cNvGrpSpPr/>
              <p:nvPr/>
            </p:nvGrpSpPr>
            <p:grpSpPr>
              <a:xfrm>
                <a:off x="7395329" y="3108114"/>
                <a:ext cx="2249078" cy="1302234"/>
                <a:chOff x="7395329" y="3108114"/>
                <a:chExt cx="2249078" cy="1302234"/>
              </a:xfrm>
            </p:grpSpPr>
            <p:sp>
              <p:nvSpPr>
                <p:cNvPr id="10" name="Freeform: Shape 9">
                  <a:extLst>
                    <a:ext uri="{FF2B5EF4-FFF2-40B4-BE49-F238E27FC236}">
                      <a16:creationId xmlns:a16="http://schemas.microsoft.com/office/drawing/2014/main" id="{CD50C461-AA95-455E-9292-740F1A31A2BB}"/>
                    </a:ext>
                  </a:extLst>
                </p:cNvPr>
                <p:cNvSpPr/>
                <p:nvPr/>
              </p:nvSpPr>
              <p:spPr>
                <a:xfrm>
                  <a:off x="7395329" y="3834747"/>
                  <a:ext cx="759023" cy="575601"/>
                </a:xfrm>
                <a:custGeom>
                  <a:avLst/>
                  <a:gdLst>
                    <a:gd name="connsiteX0" fmla="*/ 320749 w 322229"/>
                    <a:gd name="connsiteY0" fmla="*/ 252976 h 294023"/>
                    <a:gd name="connsiteX1" fmla="*/ 319396 w 322229"/>
                    <a:gd name="connsiteY1" fmla="*/ 261794 h 294023"/>
                    <a:gd name="connsiteX2" fmla="*/ 291618 w 322229"/>
                    <a:gd name="connsiteY2" fmla="*/ 294024 h 294023"/>
                    <a:gd name="connsiteX3" fmla="*/ 251049 w 322229"/>
                    <a:gd name="connsiteY3" fmla="*/ 259258 h 294023"/>
                    <a:gd name="connsiteX4" fmla="*/ 51669 w 322229"/>
                    <a:gd name="connsiteY4" fmla="*/ 83037 h 294023"/>
                    <a:gd name="connsiteX5" fmla="*/ 0 w 322229"/>
                    <a:gd name="connsiteY5" fmla="*/ 36551 h 294023"/>
                    <a:gd name="connsiteX6" fmla="*/ 30455 w 322229"/>
                    <a:gd name="connsiteY6" fmla="*/ 2688 h 294023"/>
                    <a:gd name="connsiteX7" fmla="*/ 38850 w 322229"/>
                    <a:gd name="connsiteY7" fmla="*/ 2237 h 294023"/>
                    <a:gd name="connsiteX8" fmla="*/ 80518 w 322229"/>
                    <a:gd name="connsiteY8" fmla="*/ 38467 h 294023"/>
                    <a:gd name="connsiteX9" fmla="*/ 90858 w 322229"/>
                    <a:gd name="connsiteY9" fmla="*/ 44862 h 294023"/>
                    <a:gd name="connsiteX10" fmla="*/ 208649 w 322229"/>
                    <a:gd name="connsiteY10" fmla="*/ 150173 h 294023"/>
                    <a:gd name="connsiteX11" fmla="*/ 315311 w 322229"/>
                    <a:gd name="connsiteY11" fmla="*/ 245115 h 294023"/>
                    <a:gd name="connsiteX12" fmla="*/ 320749 w 322229"/>
                    <a:gd name="connsiteY12" fmla="*/ 252976 h 294023"/>
                    <a:gd name="connsiteX0" fmla="*/ 401701 w 403181"/>
                    <a:gd name="connsiteY0" fmla="*/ 264702 h 305750"/>
                    <a:gd name="connsiteX1" fmla="*/ 400348 w 403181"/>
                    <a:gd name="connsiteY1" fmla="*/ 273520 h 305750"/>
                    <a:gd name="connsiteX2" fmla="*/ 372570 w 403181"/>
                    <a:gd name="connsiteY2" fmla="*/ 305750 h 305750"/>
                    <a:gd name="connsiteX3" fmla="*/ 332001 w 403181"/>
                    <a:gd name="connsiteY3" fmla="*/ 270984 h 305750"/>
                    <a:gd name="connsiteX4" fmla="*/ 132621 w 403181"/>
                    <a:gd name="connsiteY4" fmla="*/ 94763 h 305750"/>
                    <a:gd name="connsiteX5" fmla="*/ 0 w 403181"/>
                    <a:gd name="connsiteY5" fmla="*/ 197727 h 305750"/>
                    <a:gd name="connsiteX6" fmla="*/ 111407 w 403181"/>
                    <a:gd name="connsiteY6" fmla="*/ 14414 h 305750"/>
                    <a:gd name="connsiteX7" fmla="*/ 119802 w 403181"/>
                    <a:gd name="connsiteY7" fmla="*/ 13963 h 305750"/>
                    <a:gd name="connsiteX8" fmla="*/ 161470 w 403181"/>
                    <a:gd name="connsiteY8" fmla="*/ 50193 h 305750"/>
                    <a:gd name="connsiteX9" fmla="*/ 171810 w 403181"/>
                    <a:gd name="connsiteY9" fmla="*/ 56588 h 305750"/>
                    <a:gd name="connsiteX10" fmla="*/ 289601 w 403181"/>
                    <a:gd name="connsiteY10" fmla="*/ 161899 h 305750"/>
                    <a:gd name="connsiteX11" fmla="*/ 396263 w 403181"/>
                    <a:gd name="connsiteY11" fmla="*/ 256841 h 305750"/>
                    <a:gd name="connsiteX12" fmla="*/ 401701 w 403181"/>
                    <a:gd name="connsiteY12" fmla="*/ 264702 h 305750"/>
                    <a:gd name="connsiteX0" fmla="*/ 401701 w 403181"/>
                    <a:gd name="connsiteY0" fmla="*/ 264702 h 305750"/>
                    <a:gd name="connsiteX1" fmla="*/ 400348 w 403181"/>
                    <a:gd name="connsiteY1" fmla="*/ 273520 h 305750"/>
                    <a:gd name="connsiteX2" fmla="*/ 372570 w 403181"/>
                    <a:gd name="connsiteY2" fmla="*/ 305750 h 305750"/>
                    <a:gd name="connsiteX3" fmla="*/ 332001 w 403181"/>
                    <a:gd name="connsiteY3" fmla="*/ 270984 h 305750"/>
                    <a:gd name="connsiteX4" fmla="*/ 120167 w 403181"/>
                    <a:gd name="connsiteY4" fmla="*/ 262896 h 305750"/>
                    <a:gd name="connsiteX5" fmla="*/ 0 w 403181"/>
                    <a:gd name="connsiteY5" fmla="*/ 197727 h 305750"/>
                    <a:gd name="connsiteX6" fmla="*/ 111407 w 403181"/>
                    <a:gd name="connsiteY6" fmla="*/ 14414 h 305750"/>
                    <a:gd name="connsiteX7" fmla="*/ 119802 w 403181"/>
                    <a:gd name="connsiteY7" fmla="*/ 13963 h 305750"/>
                    <a:gd name="connsiteX8" fmla="*/ 161470 w 403181"/>
                    <a:gd name="connsiteY8" fmla="*/ 50193 h 305750"/>
                    <a:gd name="connsiteX9" fmla="*/ 171810 w 403181"/>
                    <a:gd name="connsiteY9" fmla="*/ 56588 h 305750"/>
                    <a:gd name="connsiteX10" fmla="*/ 289601 w 403181"/>
                    <a:gd name="connsiteY10" fmla="*/ 161899 h 305750"/>
                    <a:gd name="connsiteX11" fmla="*/ 396263 w 403181"/>
                    <a:gd name="connsiteY11" fmla="*/ 256841 h 305750"/>
                    <a:gd name="connsiteX12" fmla="*/ 401701 w 403181"/>
                    <a:gd name="connsiteY12" fmla="*/ 264702 h 305750"/>
                    <a:gd name="connsiteX0" fmla="*/ 401701 w 403181"/>
                    <a:gd name="connsiteY0" fmla="*/ 264702 h 305750"/>
                    <a:gd name="connsiteX1" fmla="*/ 400348 w 403181"/>
                    <a:gd name="connsiteY1" fmla="*/ 273520 h 305750"/>
                    <a:gd name="connsiteX2" fmla="*/ 372570 w 403181"/>
                    <a:gd name="connsiteY2" fmla="*/ 305750 h 305750"/>
                    <a:gd name="connsiteX3" fmla="*/ 120167 w 403181"/>
                    <a:gd name="connsiteY3" fmla="*/ 262896 h 305750"/>
                    <a:gd name="connsiteX4" fmla="*/ 0 w 403181"/>
                    <a:gd name="connsiteY4" fmla="*/ 197727 h 305750"/>
                    <a:gd name="connsiteX5" fmla="*/ 111407 w 403181"/>
                    <a:gd name="connsiteY5" fmla="*/ 14414 h 305750"/>
                    <a:gd name="connsiteX6" fmla="*/ 119802 w 403181"/>
                    <a:gd name="connsiteY6" fmla="*/ 13963 h 305750"/>
                    <a:gd name="connsiteX7" fmla="*/ 161470 w 403181"/>
                    <a:gd name="connsiteY7" fmla="*/ 50193 h 305750"/>
                    <a:gd name="connsiteX8" fmla="*/ 171810 w 403181"/>
                    <a:gd name="connsiteY8" fmla="*/ 56588 h 305750"/>
                    <a:gd name="connsiteX9" fmla="*/ 289601 w 403181"/>
                    <a:gd name="connsiteY9" fmla="*/ 161899 h 305750"/>
                    <a:gd name="connsiteX10" fmla="*/ 396263 w 403181"/>
                    <a:gd name="connsiteY10" fmla="*/ 256841 h 305750"/>
                    <a:gd name="connsiteX11" fmla="*/ 401701 w 403181"/>
                    <a:gd name="connsiteY11" fmla="*/ 264702 h 3057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03181" h="305750">
                      <a:moveTo>
                        <a:pt x="401701" y="264702"/>
                      </a:moveTo>
                      <a:cubicBezTo>
                        <a:pt x="404490" y="268139"/>
                        <a:pt x="402940" y="270646"/>
                        <a:pt x="400348" y="273520"/>
                      </a:cubicBezTo>
                      <a:cubicBezTo>
                        <a:pt x="390882" y="284056"/>
                        <a:pt x="380768" y="294114"/>
                        <a:pt x="372570" y="305750"/>
                      </a:cubicBezTo>
                      <a:cubicBezTo>
                        <a:pt x="325873" y="303979"/>
                        <a:pt x="182262" y="280900"/>
                        <a:pt x="120167" y="262896"/>
                      </a:cubicBezTo>
                      <a:cubicBezTo>
                        <a:pt x="58072" y="244892"/>
                        <a:pt x="17214" y="213222"/>
                        <a:pt x="0" y="197727"/>
                      </a:cubicBezTo>
                      <a:cubicBezTo>
                        <a:pt x="10199" y="186458"/>
                        <a:pt x="91440" y="45041"/>
                        <a:pt x="111407" y="14414"/>
                      </a:cubicBezTo>
                      <a:cubicBezTo>
                        <a:pt x="131374" y="-16213"/>
                        <a:pt x="116393" y="11033"/>
                        <a:pt x="119802" y="13963"/>
                      </a:cubicBezTo>
                      <a:cubicBezTo>
                        <a:pt x="133720" y="25993"/>
                        <a:pt x="146369" y="39487"/>
                        <a:pt x="161470" y="50193"/>
                      </a:cubicBezTo>
                      <a:cubicBezTo>
                        <a:pt x="166203" y="50250"/>
                        <a:pt x="168823" y="53856"/>
                        <a:pt x="171810" y="56588"/>
                      </a:cubicBezTo>
                      <a:cubicBezTo>
                        <a:pt x="210716" y="92114"/>
                        <a:pt x="250356" y="126795"/>
                        <a:pt x="289601" y="161899"/>
                      </a:cubicBezTo>
                      <a:cubicBezTo>
                        <a:pt x="325098" y="193621"/>
                        <a:pt x="360286" y="225682"/>
                        <a:pt x="396263" y="256841"/>
                      </a:cubicBezTo>
                      <a:cubicBezTo>
                        <a:pt x="398742" y="259011"/>
                        <a:pt x="401475" y="261011"/>
                        <a:pt x="401701" y="264702"/>
                      </a:cubicBez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2811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11" name="Freeform: Shape 10">
                  <a:extLst>
                    <a:ext uri="{FF2B5EF4-FFF2-40B4-BE49-F238E27FC236}">
                      <a16:creationId xmlns:a16="http://schemas.microsoft.com/office/drawing/2014/main" id="{93C837B8-3B13-4488-86A2-F81CF0E89E75}"/>
                    </a:ext>
                  </a:extLst>
                </p:cNvPr>
                <p:cNvSpPr/>
                <p:nvPr/>
              </p:nvSpPr>
              <p:spPr>
                <a:xfrm>
                  <a:off x="7699364" y="3108114"/>
                  <a:ext cx="1945043" cy="1235452"/>
                </a:xfrm>
                <a:custGeom>
                  <a:avLst/>
                  <a:gdLst>
                    <a:gd name="connsiteX0" fmla="*/ 168728 w 1033175"/>
                    <a:gd name="connsiteY0" fmla="*/ 340917 h 656252"/>
                    <a:gd name="connsiteX1" fmla="*/ 220650 w 1033175"/>
                    <a:gd name="connsiteY1" fmla="*/ 323675 h 656252"/>
                    <a:gd name="connsiteX2" fmla="*/ 308860 w 1033175"/>
                    <a:gd name="connsiteY2" fmla="*/ 279190 h 656252"/>
                    <a:gd name="connsiteX3" fmla="*/ 426481 w 1033175"/>
                    <a:gd name="connsiteY3" fmla="*/ 182641 h 656252"/>
                    <a:gd name="connsiteX4" fmla="*/ 562641 w 1033175"/>
                    <a:gd name="connsiteY4" fmla="*/ 35917 h 656252"/>
                    <a:gd name="connsiteX5" fmla="*/ 577770 w 1033175"/>
                    <a:gd name="connsiteY5" fmla="*/ 22140 h 656252"/>
                    <a:gd name="connsiteX6" fmla="*/ 594054 w 1033175"/>
                    <a:gd name="connsiteY6" fmla="*/ 19661 h 656252"/>
                    <a:gd name="connsiteX7" fmla="*/ 601773 w 1033175"/>
                    <a:gd name="connsiteY7" fmla="*/ 31973 h 656252"/>
                    <a:gd name="connsiteX8" fmla="*/ 578418 w 1033175"/>
                    <a:gd name="connsiteY8" fmla="*/ 84600 h 656252"/>
                    <a:gd name="connsiteX9" fmla="*/ 549541 w 1033175"/>
                    <a:gd name="connsiteY9" fmla="*/ 134635 h 656252"/>
                    <a:gd name="connsiteX10" fmla="*/ 546301 w 1033175"/>
                    <a:gd name="connsiteY10" fmla="*/ 145510 h 656252"/>
                    <a:gd name="connsiteX11" fmla="*/ 578841 w 1033175"/>
                    <a:gd name="connsiteY11" fmla="*/ 126267 h 656252"/>
                    <a:gd name="connsiteX12" fmla="*/ 723396 w 1033175"/>
                    <a:gd name="connsiteY12" fmla="*/ 15379 h 656252"/>
                    <a:gd name="connsiteX13" fmla="*/ 736553 w 1033175"/>
                    <a:gd name="connsiteY13" fmla="*/ 4673 h 656252"/>
                    <a:gd name="connsiteX14" fmla="*/ 761908 w 1033175"/>
                    <a:gd name="connsiteY14" fmla="*/ 2560 h 656252"/>
                    <a:gd name="connsiteX15" fmla="*/ 770304 w 1033175"/>
                    <a:gd name="connsiteY15" fmla="*/ 17802 h 656252"/>
                    <a:gd name="connsiteX16" fmla="*/ 760161 w 1033175"/>
                    <a:gd name="connsiteY16" fmla="*/ 46989 h 656252"/>
                    <a:gd name="connsiteX17" fmla="*/ 689645 w 1033175"/>
                    <a:gd name="connsiteY17" fmla="*/ 131987 h 656252"/>
                    <a:gd name="connsiteX18" fmla="*/ 684573 w 1033175"/>
                    <a:gd name="connsiteY18" fmla="*/ 139340 h 656252"/>
                    <a:gd name="connsiteX19" fmla="*/ 694321 w 1033175"/>
                    <a:gd name="connsiteY19" fmla="*/ 140748 h 656252"/>
                    <a:gd name="connsiteX20" fmla="*/ 740553 w 1033175"/>
                    <a:gd name="connsiteY20" fmla="*/ 119929 h 656252"/>
                    <a:gd name="connsiteX21" fmla="*/ 835101 w 1033175"/>
                    <a:gd name="connsiteY21" fmla="*/ 35917 h 656252"/>
                    <a:gd name="connsiteX22" fmla="*/ 851047 w 1033175"/>
                    <a:gd name="connsiteY22" fmla="*/ 14562 h 656252"/>
                    <a:gd name="connsiteX23" fmla="*/ 869162 w 1033175"/>
                    <a:gd name="connsiteY23" fmla="*/ 9772 h 656252"/>
                    <a:gd name="connsiteX24" fmla="*/ 889869 w 1033175"/>
                    <a:gd name="connsiteY24" fmla="*/ 26564 h 656252"/>
                    <a:gd name="connsiteX25" fmla="*/ 889869 w 1033175"/>
                    <a:gd name="connsiteY25" fmla="*/ 51356 h 656252"/>
                    <a:gd name="connsiteX26" fmla="*/ 884235 w 1033175"/>
                    <a:gd name="connsiteY26" fmla="*/ 76148 h 656252"/>
                    <a:gd name="connsiteX27" fmla="*/ 791997 w 1033175"/>
                    <a:gd name="connsiteY27" fmla="*/ 179683 h 656252"/>
                    <a:gd name="connsiteX28" fmla="*/ 724494 w 1033175"/>
                    <a:gd name="connsiteY28" fmla="*/ 223154 h 656252"/>
                    <a:gd name="connsiteX29" fmla="*/ 721226 w 1033175"/>
                    <a:gd name="connsiteY29" fmla="*/ 226732 h 656252"/>
                    <a:gd name="connsiteX30" fmla="*/ 731002 w 1033175"/>
                    <a:gd name="connsiteY30" fmla="*/ 228817 h 656252"/>
                    <a:gd name="connsiteX31" fmla="*/ 856147 w 1033175"/>
                    <a:gd name="connsiteY31" fmla="*/ 240480 h 656252"/>
                    <a:gd name="connsiteX32" fmla="*/ 880206 w 1033175"/>
                    <a:gd name="connsiteY32" fmla="*/ 241382 h 656252"/>
                    <a:gd name="connsiteX33" fmla="*/ 892997 w 1033175"/>
                    <a:gd name="connsiteY33" fmla="*/ 244396 h 656252"/>
                    <a:gd name="connsiteX34" fmla="*/ 955879 w 1033175"/>
                    <a:gd name="connsiteY34" fmla="*/ 233663 h 656252"/>
                    <a:gd name="connsiteX35" fmla="*/ 994025 w 1033175"/>
                    <a:gd name="connsiteY35" fmla="*/ 225859 h 656252"/>
                    <a:gd name="connsiteX36" fmla="*/ 1009971 w 1033175"/>
                    <a:gd name="connsiteY36" fmla="*/ 225042 h 656252"/>
                    <a:gd name="connsiteX37" fmla="*/ 1030396 w 1033175"/>
                    <a:gd name="connsiteY37" fmla="*/ 259131 h 656252"/>
                    <a:gd name="connsiteX38" fmla="*/ 1000899 w 1033175"/>
                    <a:gd name="connsiteY38" fmla="*/ 293079 h 656252"/>
                    <a:gd name="connsiteX39" fmla="*/ 989855 w 1033175"/>
                    <a:gd name="connsiteY39" fmla="*/ 301869 h 656252"/>
                    <a:gd name="connsiteX40" fmla="*/ 950272 w 1033175"/>
                    <a:gd name="connsiteY40" fmla="*/ 316237 h 656252"/>
                    <a:gd name="connsiteX41" fmla="*/ 890405 w 1033175"/>
                    <a:gd name="connsiteY41" fmla="*/ 327225 h 656252"/>
                    <a:gd name="connsiteX42" fmla="*/ 839778 w 1033175"/>
                    <a:gd name="connsiteY42" fmla="*/ 331845 h 656252"/>
                    <a:gd name="connsiteX43" fmla="*/ 688011 w 1033175"/>
                    <a:gd name="connsiteY43" fmla="*/ 348326 h 656252"/>
                    <a:gd name="connsiteX44" fmla="*/ 565825 w 1033175"/>
                    <a:gd name="connsiteY44" fmla="*/ 409969 h 656252"/>
                    <a:gd name="connsiteX45" fmla="*/ 503703 w 1033175"/>
                    <a:gd name="connsiteY45" fmla="*/ 471724 h 656252"/>
                    <a:gd name="connsiteX46" fmla="*/ 497590 w 1033175"/>
                    <a:gd name="connsiteY46" fmla="*/ 481894 h 656252"/>
                    <a:gd name="connsiteX47" fmla="*/ 508915 w 1033175"/>
                    <a:gd name="connsiteY47" fmla="*/ 484514 h 656252"/>
                    <a:gd name="connsiteX48" fmla="*/ 733594 w 1033175"/>
                    <a:gd name="connsiteY48" fmla="*/ 523505 h 656252"/>
                    <a:gd name="connsiteX49" fmla="*/ 775431 w 1033175"/>
                    <a:gd name="connsiteY49" fmla="*/ 541564 h 656252"/>
                    <a:gd name="connsiteX50" fmla="*/ 792983 w 1033175"/>
                    <a:gd name="connsiteY50" fmla="*/ 557313 h 656252"/>
                    <a:gd name="connsiteX51" fmla="*/ 825185 w 1033175"/>
                    <a:gd name="connsiteY51" fmla="*/ 611630 h 656252"/>
                    <a:gd name="connsiteX52" fmla="*/ 819691 w 1033175"/>
                    <a:gd name="connsiteY52" fmla="*/ 632929 h 656252"/>
                    <a:gd name="connsiteX53" fmla="*/ 790926 w 1033175"/>
                    <a:gd name="connsiteY53" fmla="*/ 642367 h 656252"/>
                    <a:gd name="connsiteX54" fmla="*/ 721649 w 1033175"/>
                    <a:gd name="connsiteY54" fmla="*/ 626365 h 656252"/>
                    <a:gd name="connsiteX55" fmla="*/ 589715 w 1033175"/>
                    <a:gd name="connsiteY55" fmla="*/ 606446 h 656252"/>
                    <a:gd name="connsiteX56" fmla="*/ 452175 w 1033175"/>
                    <a:gd name="connsiteY56" fmla="*/ 628365 h 656252"/>
                    <a:gd name="connsiteX57" fmla="*/ 356669 w 1033175"/>
                    <a:gd name="connsiteY57" fmla="*/ 653129 h 656252"/>
                    <a:gd name="connsiteX58" fmla="*/ 292547 w 1033175"/>
                    <a:gd name="connsiteY58" fmla="*/ 655495 h 656252"/>
                    <a:gd name="connsiteX59" fmla="*/ 240202 w 1033175"/>
                    <a:gd name="connsiteY59" fmla="*/ 650650 h 656252"/>
                    <a:gd name="connsiteX60" fmla="*/ 176419 w 1033175"/>
                    <a:gd name="connsiteY60" fmla="*/ 594896 h 656252"/>
                    <a:gd name="connsiteX61" fmla="*/ 43922 w 1033175"/>
                    <a:gd name="connsiteY61" fmla="*/ 476654 h 656252"/>
                    <a:gd name="connsiteX62" fmla="*/ 0 w 1033175"/>
                    <a:gd name="connsiteY62" fmla="*/ 436169 h 656252"/>
                    <a:gd name="connsiteX63" fmla="*/ 138639 w 1033175"/>
                    <a:gd name="connsiteY63" fmla="*/ 351961 h 656252"/>
                    <a:gd name="connsiteX64" fmla="*/ 168728 w 1033175"/>
                    <a:gd name="connsiteY64" fmla="*/ 340917 h 6562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</a:cxnLst>
                  <a:rect l="l" t="t" r="r" b="b"/>
                  <a:pathLst>
                    <a:path w="1033175" h="656252">
                      <a:moveTo>
                        <a:pt x="168728" y="340917"/>
                      </a:moveTo>
                      <a:cubicBezTo>
                        <a:pt x="186082" y="335282"/>
                        <a:pt x="203746" y="330634"/>
                        <a:pt x="220650" y="323675"/>
                      </a:cubicBezTo>
                      <a:cubicBezTo>
                        <a:pt x="251584" y="311842"/>
                        <a:pt x="279785" y="294713"/>
                        <a:pt x="308860" y="279190"/>
                      </a:cubicBezTo>
                      <a:cubicBezTo>
                        <a:pt x="354528" y="254764"/>
                        <a:pt x="390279" y="218449"/>
                        <a:pt x="426481" y="182641"/>
                      </a:cubicBezTo>
                      <a:cubicBezTo>
                        <a:pt x="473953" y="135677"/>
                        <a:pt x="520382" y="87727"/>
                        <a:pt x="562641" y="35917"/>
                      </a:cubicBezTo>
                      <a:cubicBezTo>
                        <a:pt x="566952" y="30620"/>
                        <a:pt x="571741" y="25690"/>
                        <a:pt x="577770" y="22140"/>
                      </a:cubicBezTo>
                      <a:cubicBezTo>
                        <a:pt x="582926" y="19098"/>
                        <a:pt x="588448" y="18027"/>
                        <a:pt x="594054" y="19661"/>
                      </a:cubicBezTo>
                      <a:cubicBezTo>
                        <a:pt x="599886" y="21380"/>
                        <a:pt x="603464" y="24253"/>
                        <a:pt x="601773" y="31973"/>
                      </a:cubicBezTo>
                      <a:cubicBezTo>
                        <a:pt x="597576" y="51187"/>
                        <a:pt x="587377" y="67640"/>
                        <a:pt x="578418" y="84600"/>
                      </a:cubicBezTo>
                      <a:cubicBezTo>
                        <a:pt x="569431" y="101616"/>
                        <a:pt x="559148" y="117928"/>
                        <a:pt x="549541" y="134635"/>
                      </a:cubicBezTo>
                      <a:cubicBezTo>
                        <a:pt x="547794" y="137649"/>
                        <a:pt x="545878" y="140748"/>
                        <a:pt x="546301" y="145510"/>
                      </a:cubicBezTo>
                      <a:cubicBezTo>
                        <a:pt x="558753" y="141255"/>
                        <a:pt x="568783" y="133592"/>
                        <a:pt x="578841" y="126267"/>
                      </a:cubicBezTo>
                      <a:cubicBezTo>
                        <a:pt x="627918" y="90488"/>
                        <a:pt x="676657" y="54229"/>
                        <a:pt x="723396" y="15379"/>
                      </a:cubicBezTo>
                      <a:cubicBezTo>
                        <a:pt x="727734" y="11773"/>
                        <a:pt x="732073" y="8110"/>
                        <a:pt x="736553" y="4673"/>
                      </a:cubicBezTo>
                      <a:cubicBezTo>
                        <a:pt x="744497" y="-1440"/>
                        <a:pt x="753175" y="-905"/>
                        <a:pt x="761908" y="2560"/>
                      </a:cubicBezTo>
                      <a:cubicBezTo>
                        <a:pt x="768754" y="5293"/>
                        <a:pt x="770585" y="11068"/>
                        <a:pt x="770304" y="17802"/>
                      </a:cubicBezTo>
                      <a:cubicBezTo>
                        <a:pt x="769853" y="28536"/>
                        <a:pt x="765373" y="38002"/>
                        <a:pt x="760161" y="46989"/>
                      </a:cubicBezTo>
                      <a:cubicBezTo>
                        <a:pt x="741455" y="79275"/>
                        <a:pt x="716155" y="106124"/>
                        <a:pt x="689645" y="131987"/>
                      </a:cubicBezTo>
                      <a:cubicBezTo>
                        <a:pt x="687475" y="134099"/>
                        <a:pt x="682799" y="135677"/>
                        <a:pt x="684573" y="139340"/>
                      </a:cubicBezTo>
                      <a:cubicBezTo>
                        <a:pt x="686433" y="143199"/>
                        <a:pt x="691166" y="141678"/>
                        <a:pt x="694321" y="140748"/>
                      </a:cubicBezTo>
                      <a:cubicBezTo>
                        <a:pt x="710662" y="135959"/>
                        <a:pt x="725396" y="127479"/>
                        <a:pt x="740553" y="119929"/>
                      </a:cubicBezTo>
                      <a:cubicBezTo>
                        <a:pt x="779685" y="100433"/>
                        <a:pt x="808619" y="69640"/>
                        <a:pt x="835101" y="35917"/>
                      </a:cubicBezTo>
                      <a:cubicBezTo>
                        <a:pt x="840595" y="28902"/>
                        <a:pt x="846258" y="22112"/>
                        <a:pt x="851047" y="14562"/>
                      </a:cubicBezTo>
                      <a:cubicBezTo>
                        <a:pt x="855442" y="7631"/>
                        <a:pt x="861866" y="7490"/>
                        <a:pt x="869162" y="9772"/>
                      </a:cubicBezTo>
                      <a:cubicBezTo>
                        <a:pt x="878403" y="12674"/>
                        <a:pt x="885897" y="17351"/>
                        <a:pt x="889869" y="26564"/>
                      </a:cubicBezTo>
                      <a:cubicBezTo>
                        <a:pt x="892405" y="34818"/>
                        <a:pt x="891475" y="43101"/>
                        <a:pt x="889869" y="51356"/>
                      </a:cubicBezTo>
                      <a:cubicBezTo>
                        <a:pt x="890377" y="60146"/>
                        <a:pt x="888179" y="68400"/>
                        <a:pt x="884235" y="76148"/>
                      </a:cubicBezTo>
                      <a:cubicBezTo>
                        <a:pt x="862598" y="118745"/>
                        <a:pt x="831270" y="152750"/>
                        <a:pt x="791997" y="179683"/>
                      </a:cubicBezTo>
                      <a:cubicBezTo>
                        <a:pt x="769909" y="194840"/>
                        <a:pt x="748441" y="210927"/>
                        <a:pt x="724494" y="223154"/>
                      </a:cubicBezTo>
                      <a:cubicBezTo>
                        <a:pt x="723170" y="223830"/>
                        <a:pt x="722015" y="224816"/>
                        <a:pt x="721226" y="226732"/>
                      </a:cubicBezTo>
                      <a:cubicBezTo>
                        <a:pt x="723903" y="229718"/>
                        <a:pt x="727706" y="228760"/>
                        <a:pt x="731002" y="228817"/>
                      </a:cubicBezTo>
                      <a:cubicBezTo>
                        <a:pt x="773008" y="229549"/>
                        <a:pt x="814789" y="232648"/>
                        <a:pt x="856147" y="240480"/>
                      </a:cubicBezTo>
                      <a:cubicBezTo>
                        <a:pt x="864119" y="242002"/>
                        <a:pt x="872177" y="241297"/>
                        <a:pt x="880206" y="241382"/>
                      </a:cubicBezTo>
                      <a:cubicBezTo>
                        <a:pt x="884742" y="241410"/>
                        <a:pt x="889137" y="241635"/>
                        <a:pt x="892997" y="244396"/>
                      </a:cubicBezTo>
                      <a:cubicBezTo>
                        <a:pt x="914521" y="244087"/>
                        <a:pt x="935341" y="239804"/>
                        <a:pt x="955879" y="233663"/>
                      </a:cubicBezTo>
                      <a:cubicBezTo>
                        <a:pt x="968585" y="231014"/>
                        <a:pt x="981262" y="228141"/>
                        <a:pt x="994025" y="225859"/>
                      </a:cubicBezTo>
                      <a:cubicBezTo>
                        <a:pt x="999237" y="224929"/>
                        <a:pt x="1004674" y="224704"/>
                        <a:pt x="1009971" y="225042"/>
                      </a:cubicBezTo>
                      <a:cubicBezTo>
                        <a:pt x="1028734" y="226253"/>
                        <a:pt x="1038284" y="242171"/>
                        <a:pt x="1030396" y="259131"/>
                      </a:cubicBezTo>
                      <a:cubicBezTo>
                        <a:pt x="1023832" y="273217"/>
                        <a:pt x="1012647" y="283444"/>
                        <a:pt x="1000899" y="293079"/>
                      </a:cubicBezTo>
                      <a:cubicBezTo>
                        <a:pt x="997265" y="296066"/>
                        <a:pt x="993546" y="298939"/>
                        <a:pt x="989855" y="301869"/>
                      </a:cubicBezTo>
                      <a:cubicBezTo>
                        <a:pt x="977290" y="308405"/>
                        <a:pt x="963344" y="311138"/>
                        <a:pt x="950272" y="316237"/>
                      </a:cubicBezTo>
                      <a:cubicBezTo>
                        <a:pt x="931002" y="323703"/>
                        <a:pt x="910548" y="324605"/>
                        <a:pt x="890405" y="327225"/>
                      </a:cubicBezTo>
                      <a:cubicBezTo>
                        <a:pt x="873501" y="328380"/>
                        <a:pt x="856682" y="330718"/>
                        <a:pt x="839778" y="331845"/>
                      </a:cubicBezTo>
                      <a:cubicBezTo>
                        <a:pt x="788954" y="335254"/>
                        <a:pt x="738243" y="339086"/>
                        <a:pt x="688011" y="348326"/>
                      </a:cubicBezTo>
                      <a:cubicBezTo>
                        <a:pt x="641046" y="356975"/>
                        <a:pt x="601097" y="379147"/>
                        <a:pt x="565825" y="409969"/>
                      </a:cubicBezTo>
                      <a:cubicBezTo>
                        <a:pt x="543878" y="429154"/>
                        <a:pt x="524072" y="450763"/>
                        <a:pt x="503703" y="471724"/>
                      </a:cubicBezTo>
                      <a:cubicBezTo>
                        <a:pt x="500886" y="474597"/>
                        <a:pt x="496153" y="477922"/>
                        <a:pt x="497590" y="481894"/>
                      </a:cubicBezTo>
                      <a:cubicBezTo>
                        <a:pt x="499224" y="486345"/>
                        <a:pt x="504943" y="484345"/>
                        <a:pt x="508915" y="484514"/>
                      </a:cubicBezTo>
                      <a:cubicBezTo>
                        <a:pt x="585546" y="487557"/>
                        <a:pt x="660626" y="499643"/>
                        <a:pt x="733594" y="523505"/>
                      </a:cubicBezTo>
                      <a:cubicBezTo>
                        <a:pt x="748047" y="528239"/>
                        <a:pt x="761739" y="534944"/>
                        <a:pt x="775431" y="541564"/>
                      </a:cubicBezTo>
                      <a:cubicBezTo>
                        <a:pt x="782925" y="545170"/>
                        <a:pt x="789179" y="549791"/>
                        <a:pt x="792983" y="557313"/>
                      </a:cubicBezTo>
                      <a:cubicBezTo>
                        <a:pt x="810704" y="571287"/>
                        <a:pt x="825466" y="586979"/>
                        <a:pt x="825185" y="611630"/>
                      </a:cubicBezTo>
                      <a:cubicBezTo>
                        <a:pt x="825100" y="619209"/>
                        <a:pt x="822311" y="626055"/>
                        <a:pt x="819691" y="632929"/>
                      </a:cubicBezTo>
                      <a:cubicBezTo>
                        <a:pt x="812563" y="643550"/>
                        <a:pt x="801716" y="643268"/>
                        <a:pt x="790926" y="642367"/>
                      </a:cubicBezTo>
                      <a:cubicBezTo>
                        <a:pt x="767092" y="640423"/>
                        <a:pt x="744582" y="632337"/>
                        <a:pt x="721649" y="626365"/>
                      </a:cubicBezTo>
                      <a:cubicBezTo>
                        <a:pt x="678319" y="615096"/>
                        <a:pt x="634426" y="607771"/>
                        <a:pt x="589715" y="606446"/>
                      </a:cubicBezTo>
                      <a:cubicBezTo>
                        <a:pt x="542582" y="605038"/>
                        <a:pt x="496970" y="614391"/>
                        <a:pt x="452175" y="628365"/>
                      </a:cubicBezTo>
                      <a:cubicBezTo>
                        <a:pt x="420762" y="638141"/>
                        <a:pt x="389265" y="647692"/>
                        <a:pt x="356669" y="653129"/>
                      </a:cubicBezTo>
                      <a:cubicBezTo>
                        <a:pt x="335342" y="656679"/>
                        <a:pt x="313959" y="656791"/>
                        <a:pt x="292547" y="655495"/>
                      </a:cubicBezTo>
                      <a:cubicBezTo>
                        <a:pt x="275052" y="654425"/>
                        <a:pt x="257472" y="654059"/>
                        <a:pt x="240202" y="650650"/>
                      </a:cubicBezTo>
                      <a:cubicBezTo>
                        <a:pt x="217579" y="633633"/>
                        <a:pt x="197661" y="613490"/>
                        <a:pt x="176419" y="594896"/>
                      </a:cubicBezTo>
                      <a:cubicBezTo>
                        <a:pt x="131906" y="555876"/>
                        <a:pt x="87956" y="516209"/>
                        <a:pt x="43922" y="476654"/>
                      </a:cubicBezTo>
                      <a:cubicBezTo>
                        <a:pt x="29103" y="463356"/>
                        <a:pt x="13748" y="450622"/>
                        <a:pt x="0" y="436169"/>
                      </a:cubicBezTo>
                      <a:cubicBezTo>
                        <a:pt x="38935" y="396136"/>
                        <a:pt x="85139" y="368104"/>
                        <a:pt x="138639" y="351961"/>
                      </a:cubicBezTo>
                      <a:cubicBezTo>
                        <a:pt x="148837" y="348890"/>
                        <a:pt x="158698" y="344636"/>
                        <a:pt x="168728" y="340917"/>
                      </a:cubicBezTo>
                      <a:close/>
                    </a:path>
                  </a:pathLst>
                </a:custGeom>
                <a:solidFill>
                  <a:srgbClr val="FCC6AA"/>
                </a:solidFill>
                <a:ln w="2811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</p:grp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0433FF84-9BCE-4CA3-A2D4-1D8F2E7136FA}"/>
                  </a:ext>
                </a:extLst>
              </p:cNvPr>
              <p:cNvSpPr/>
              <p:nvPr/>
            </p:nvSpPr>
            <p:spPr>
              <a:xfrm rot="1679083">
                <a:off x="6460568" y="4063432"/>
                <a:ext cx="1159103" cy="2471091"/>
              </a:xfrm>
              <a:custGeom>
                <a:avLst/>
                <a:gdLst>
                  <a:gd name="connsiteX0" fmla="*/ 0 w 889203"/>
                  <a:gd name="connsiteY0" fmla="*/ 0 h 3161959"/>
                  <a:gd name="connsiteX1" fmla="*/ 889203 w 889203"/>
                  <a:gd name="connsiteY1" fmla="*/ 0 h 3161959"/>
                  <a:gd name="connsiteX2" fmla="*/ 889203 w 889203"/>
                  <a:gd name="connsiteY2" fmla="*/ 2689466 h 3161959"/>
                  <a:gd name="connsiteX3" fmla="*/ 0 w 889203"/>
                  <a:gd name="connsiteY3" fmla="*/ 3161959 h 3161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9203" h="3161959">
                    <a:moveTo>
                      <a:pt x="0" y="0"/>
                    </a:moveTo>
                    <a:lnTo>
                      <a:pt x="889203" y="0"/>
                    </a:lnTo>
                    <a:lnTo>
                      <a:pt x="889203" y="2689466"/>
                    </a:lnTo>
                    <a:lnTo>
                      <a:pt x="0" y="3161959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8643608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384E9-DCD5-C55B-E164-1E789EEF8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1536" y="390575"/>
            <a:ext cx="8108928" cy="1012098"/>
          </a:xfrm>
        </p:spPr>
        <p:txBody>
          <a:bodyPr/>
          <a:lstStyle/>
          <a:p>
            <a:pPr algn="ctr"/>
            <a:r>
              <a:rPr lang="ro-RO" b="1" dirty="0">
                <a:latin typeface="Cambria" panose="02040503050406030204" pitchFamily="18" charset="0"/>
                <a:ea typeface="Cambria" panose="02040503050406030204" pitchFamily="18" charset="0"/>
              </a:rPr>
              <a:t>Analiza problemei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EC562-866B-89C1-0AFD-3DD4C0C9A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774" y="1478174"/>
            <a:ext cx="10162451" cy="4989251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o-RO" sz="16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ro-RO" sz="1750" b="1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Biblioteca</a:t>
            </a:r>
            <a:r>
              <a:rPr lang="ro-RO" sz="175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dintotdeauna reprezintă prin definiție o locație de cultură unde se strâng și se păstrează fondurile de publicații cu scopul de a fi utilizate de către cititori.</a:t>
            </a:r>
          </a:p>
          <a:p>
            <a:pPr marL="0" indent="0" algn="just">
              <a:buNone/>
            </a:pP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ro-RO" sz="1750" b="1" dirty="0">
                <a:latin typeface="Cambria" panose="02040503050406030204" pitchFamily="18" charset="0"/>
                <a:ea typeface="Cambria" panose="02040503050406030204" pitchFamily="18" charset="0"/>
              </a:rPr>
              <a:t>Biblioteca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 deține un </a:t>
            </a:r>
            <a:r>
              <a:rPr lang="ro-RO" sz="1750" b="1" dirty="0">
                <a:latin typeface="Cambria" panose="02040503050406030204" pitchFamily="18" charset="0"/>
                <a:ea typeface="Cambria" panose="02040503050406030204" pitchFamily="18" charset="0"/>
              </a:rPr>
              <a:t>rol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 social aparte în comunitate, iar printre cele mai importante </a:t>
            </a:r>
            <a:r>
              <a:rPr lang="ro-RO" sz="1750" b="1" dirty="0">
                <a:latin typeface="Cambria" panose="02040503050406030204" pitchFamily="18" charset="0"/>
                <a:ea typeface="Cambria" panose="02040503050406030204" pitchFamily="18" charset="0"/>
              </a:rPr>
              <a:t>servicii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 oferite de aceasta putem menționa</a:t>
            </a: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o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ferirea accesului în sfera culturii și ariei informaționale</a:t>
            </a: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17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îndrumarea cititorilor în găsirea lecturii independente</a:t>
            </a: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17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deținerea unei forme de cunoaștere și o portiță către lămurire</a:t>
            </a: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endParaRPr lang="ro-RO" sz="17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 algn="just">
              <a:buNone/>
            </a:pP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	Totuși centrele culturale de astăzi au înclinația de a se transforma în niște instituții atipice celor tradiționale, și anume în </a:t>
            </a:r>
            <a:r>
              <a:rPr lang="ro-RO" sz="1750" b="1" dirty="0">
                <a:latin typeface="Cambria" panose="02040503050406030204" pitchFamily="18" charset="0"/>
                <a:ea typeface="Cambria" panose="02040503050406030204" pitchFamily="18" charset="0"/>
              </a:rPr>
              <a:t>spații de informație digitală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, accesibile de oriunde datorită conexiunii la </a:t>
            </a:r>
            <a:r>
              <a:rPr lang="ro-RO" sz="1750" b="1" dirty="0">
                <a:latin typeface="Cambria" panose="02040503050406030204" pitchFamily="18" charset="0"/>
                <a:ea typeface="Cambria" panose="02040503050406030204" pitchFamily="18" charset="0"/>
              </a:rPr>
              <a:t>internet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	Astfel, printre câteva </a:t>
            </a:r>
            <a:r>
              <a:rPr lang="ro-RO" sz="1750" b="1" dirty="0">
                <a:latin typeface="Cambria" panose="02040503050406030204" pitchFamily="18" charset="0"/>
                <a:ea typeface="Cambria" panose="02040503050406030204" pitchFamily="18" charset="0"/>
              </a:rPr>
              <a:t>avantaje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 ale unei asemenea biblioteci putem aminti</a:t>
            </a: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ro-RO" sz="17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a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ccesul cititorului la o mare cantitate de documente se poate face de oriunde, fără deplasare fizică</a:t>
            </a: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17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c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ăutarea facilă a unei cărți dorite </a:t>
            </a: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cu </a:t>
            </a:r>
            <a:r>
              <a:rPr lang="en-US" sz="1750" dirty="0" err="1">
                <a:latin typeface="Cambria" panose="02040503050406030204" pitchFamily="18" charset="0"/>
                <a:ea typeface="Cambria" panose="02040503050406030204" pitchFamily="18" charset="0"/>
              </a:rPr>
              <a:t>ajutorul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 sistemel</a:t>
            </a: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or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 implementate</a:t>
            </a: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175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750" dirty="0">
                <a:latin typeface="Cambria" panose="02040503050406030204" pitchFamily="18" charset="0"/>
                <a:ea typeface="Cambria" panose="02040503050406030204" pitchFamily="18" charset="0"/>
              </a:rPr>
              <a:t>p</a:t>
            </a: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rotejarea documentelor originale față de tratarea neglijentă.</a:t>
            </a:r>
          </a:p>
        </p:txBody>
      </p:sp>
    </p:spTree>
    <p:extLst>
      <p:ext uri="{BB962C8B-B14F-4D97-AF65-F5344CB8AC3E}">
        <p14:creationId xmlns:p14="http://schemas.microsoft.com/office/powerpoint/2010/main" val="1999957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75189-1794-070E-9ADA-1B46F2CC50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758" y="668002"/>
            <a:ext cx="8946541" cy="4195481"/>
          </a:xfrm>
        </p:spPr>
        <p:txBody>
          <a:bodyPr/>
          <a:lstStyle/>
          <a:p>
            <a:pPr marL="0" indent="0" algn="just">
              <a:buNone/>
            </a:pPr>
            <a:r>
              <a:rPr lang="ro-RO" sz="2400" b="1" dirty="0"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en-US" sz="2200" b="1" dirty="0" err="1">
                <a:latin typeface="Cambria" panose="02040503050406030204" pitchFamily="18" charset="0"/>
                <a:ea typeface="Cambria" panose="02040503050406030204" pitchFamily="18" charset="0"/>
              </a:rPr>
              <a:t>Modulele</a:t>
            </a:r>
            <a:r>
              <a:rPr lang="ro-RO" sz="2200" b="1" dirty="0">
                <a:latin typeface="Cambria" panose="02040503050406030204" pitchFamily="18" charset="0"/>
                <a:ea typeface="Cambria" panose="02040503050406030204" pitchFamily="18" charset="0"/>
              </a:rPr>
              <a:t> definitorii </a:t>
            </a:r>
            <a:r>
              <a:rPr lang="ro-RO" sz="2200" dirty="0">
                <a:latin typeface="Cambria" panose="02040503050406030204" pitchFamily="18" charset="0"/>
                <a:ea typeface="Cambria" panose="02040503050406030204" pitchFamily="18" charset="0"/>
              </a:rPr>
              <a:t>ale unei aplicații de acest tip sunt</a:t>
            </a:r>
            <a:r>
              <a:rPr lang="en-US" sz="2200" b="1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ro-RO" sz="22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ro-RO" sz="22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partea de vizualizare, destinată </a:t>
            </a:r>
            <a:r>
              <a:rPr lang="en-US" sz="22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cititorilor</a:t>
            </a:r>
            <a:r>
              <a:rPr lang="en-US" sz="22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22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ro-RO" sz="22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partea de administrare, pentru manager</a:t>
            </a:r>
            <a:r>
              <a:rPr lang="en-US" sz="22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22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US" sz="2200" dirty="0" err="1">
                <a:latin typeface="Cambria" panose="02040503050406030204" pitchFamily="18" charset="0"/>
                <a:ea typeface="Cambria" panose="02040503050406030204" pitchFamily="18" charset="0"/>
              </a:rPr>
              <a:t>p</a:t>
            </a:r>
            <a:r>
              <a:rPr lang="en-US" sz="22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artea</a:t>
            </a:r>
            <a:r>
              <a:rPr lang="en-US" sz="22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de </a:t>
            </a:r>
            <a:r>
              <a:rPr lang="en-US" sz="22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administrare</a:t>
            </a:r>
            <a:r>
              <a:rPr lang="en-US" sz="22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ro-RO" sz="22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pentru biblioteca</a:t>
            </a:r>
            <a:r>
              <a:rPr lang="en-US" sz="22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r.</a:t>
            </a:r>
            <a:endParaRPr lang="ro-RO" sz="22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indent="0">
              <a:buNone/>
            </a:pP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19854389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1E463-CC8D-E725-B23D-F6267BA4A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3457" y="399453"/>
            <a:ext cx="7565086" cy="994342"/>
          </a:xfrm>
        </p:spPr>
        <p:txBody>
          <a:bodyPr/>
          <a:lstStyle/>
          <a:p>
            <a:pPr algn="ctr"/>
            <a:r>
              <a:rPr lang="ro-RO" b="1" dirty="0">
                <a:latin typeface="Cambria" panose="02040503050406030204" pitchFamily="18" charset="0"/>
                <a:ea typeface="Cambria" panose="02040503050406030204" pitchFamily="18" charset="0"/>
              </a:rPr>
              <a:t>Specificarea cerințelor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D95FD-C5A2-72BD-03B4-782E47F46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6817" y="1376040"/>
            <a:ext cx="9878366" cy="5064751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ro-RO" b="1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Scopul principal 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al acestui tip de aplicație web este de a gestiona </a:t>
            </a:r>
            <a:r>
              <a:rPr lang="ro-RO" b="1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continuu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și </a:t>
            </a:r>
            <a:r>
              <a:rPr lang="ro-RO" b="1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eficient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o-RO" b="1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activitatea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instituției culturale.</a:t>
            </a:r>
          </a:p>
          <a:p>
            <a:pPr marL="0" indent="0" algn="just">
              <a:buNone/>
            </a:pP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	Sistemul poate fi </a:t>
            </a:r>
            <a:r>
              <a:rPr lang="ro-RO" b="1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folosit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de către orice bibliotecă digitală pentru a menține situația cititorilor și a cărților, în ideea de a economisi timp și resurse umane. </a:t>
            </a:r>
          </a:p>
          <a:p>
            <a:pPr marL="0" indent="0" algn="just">
              <a:buNone/>
            </a:pPr>
            <a:r>
              <a:rPr lang="ro-RO" b="1" dirty="0"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ro-RO" b="1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Un obiectiv forte 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al aplicației este de a automatiza sistemul manual existent de contorizare al operațiunilor ce se petrec într-o bibliotecă clasică. 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În vederea automatizării centrului informațional, aplicația a fost împărțită în mai multe module, de la care a pornit implementarea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Autentificare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cititorului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Lista de cărți pe subcategorii, categorii, autor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și edituri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Administrarea site-ului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Identificarea cărților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Î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nchirierea cărților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endParaRPr lang="ro-RO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85842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0BBE59-1626-B4B9-59CF-B1272A23D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724" y="531181"/>
            <a:ext cx="9064101" cy="579563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r>
              <a:rPr lang="en-US" sz="1800" dirty="0"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ro-RO" sz="1800" b="1" dirty="0">
                <a:latin typeface="Cambria" panose="02040503050406030204" pitchFamily="18" charset="0"/>
                <a:ea typeface="Cambria" panose="02040503050406030204" pitchFamily="18" charset="0"/>
              </a:rPr>
              <a:t>Utilizatorii și funcțiile</a:t>
            </a:r>
            <a:r>
              <a:rPr lang="en-US" sz="1800" b="1" dirty="0">
                <a:latin typeface="Cambria" panose="02040503050406030204" pitchFamily="18" charset="0"/>
                <a:ea typeface="Cambria" panose="02040503050406030204" pitchFamily="18" charset="0"/>
              </a:rPr>
              <a:t> lor </a:t>
            </a:r>
            <a:r>
              <a:rPr lang="ro-RO" sz="1800" dirty="0">
                <a:latin typeface="Cambria" panose="02040503050406030204" pitchFamily="18" charset="0"/>
                <a:ea typeface="Cambria" panose="02040503050406030204" pitchFamily="18" charset="0"/>
              </a:rPr>
              <a:t>în cadrul </a:t>
            </a:r>
            <a:r>
              <a:rPr lang="en-US" sz="1800" dirty="0" err="1">
                <a:latin typeface="Cambria" panose="02040503050406030204" pitchFamily="18" charset="0"/>
                <a:ea typeface="Cambria" panose="02040503050406030204" pitchFamily="18" charset="0"/>
              </a:rPr>
              <a:t>unui</a:t>
            </a:r>
            <a:r>
              <a:rPr lang="ro-RO" sz="18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800" dirty="0" err="1">
                <a:latin typeface="Cambria" panose="02040503050406030204" pitchFamily="18" charset="0"/>
                <a:ea typeface="Cambria" panose="02040503050406030204" pitchFamily="18" charset="0"/>
              </a:rPr>
              <a:t>astfel</a:t>
            </a:r>
            <a:r>
              <a:rPr lang="en-US" sz="1800" dirty="0">
                <a:latin typeface="Cambria" panose="02040503050406030204" pitchFamily="18" charset="0"/>
                <a:ea typeface="Cambria" panose="02040503050406030204" pitchFamily="18" charset="0"/>
              </a:rPr>
              <a:t> de </a:t>
            </a:r>
            <a:r>
              <a:rPr lang="en-US" sz="1800" dirty="0" err="1">
                <a:latin typeface="Cambria" panose="02040503050406030204" pitchFamily="18" charset="0"/>
                <a:ea typeface="Cambria" panose="02040503050406030204" pitchFamily="18" charset="0"/>
              </a:rPr>
              <a:t>sistem</a:t>
            </a:r>
            <a:r>
              <a:rPr lang="ro-RO" sz="1800" dirty="0">
                <a:latin typeface="Cambria" panose="02040503050406030204" pitchFamily="18" charset="0"/>
                <a:ea typeface="Cambria" panose="02040503050406030204" pitchFamily="18" charset="0"/>
              </a:rPr>
              <a:t> sunt</a:t>
            </a:r>
            <a:r>
              <a:rPr lang="en-US" sz="1800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</a:p>
          <a:p>
            <a:pPr algn="just">
              <a:lnSpc>
                <a:spcPct val="150000"/>
              </a:lnSpc>
              <a:buFont typeface="+mj-lt"/>
              <a:buAutoNum type="arabicPeriod"/>
            </a:pPr>
            <a:r>
              <a:rPr lang="ro-RO" sz="1800" b="1" dirty="0">
                <a:latin typeface="Cambria" panose="02040503050406030204" pitchFamily="18" charset="0"/>
                <a:ea typeface="Cambria" panose="02040503050406030204" pitchFamily="18" charset="0"/>
              </a:rPr>
              <a:t>Administratorul</a:t>
            </a:r>
            <a:r>
              <a:rPr lang="en-US" sz="1800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ro-RO" sz="1800" dirty="0">
                <a:latin typeface="Cambria" panose="02040503050406030204" pitchFamily="18" charset="0"/>
                <a:ea typeface="Cambria" panose="02040503050406030204" pitchFamily="18" charset="0"/>
              </a:rPr>
              <a:t>care </a:t>
            </a:r>
            <a:r>
              <a:rPr lang="en-US" sz="1800" dirty="0">
                <a:latin typeface="Cambria" panose="02040503050406030204" pitchFamily="18" charset="0"/>
                <a:ea typeface="Cambria" panose="02040503050406030204" pitchFamily="18" charset="0"/>
              </a:rPr>
              <a:t>are </a:t>
            </a:r>
            <a:r>
              <a:rPr lang="en-US" sz="1800" dirty="0" err="1">
                <a:latin typeface="Cambria" panose="02040503050406030204" pitchFamily="18" charset="0"/>
                <a:ea typeface="Cambria" panose="02040503050406030204" pitchFamily="18" charset="0"/>
              </a:rPr>
              <a:t>dreptul</a:t>
            </a:r>
            <a:r>
              <a:rPr lang="en-US" sz="1800" dirty="0">
                <a:latin typeface="Cambria" panose="02040503050406030204" pitchFamily="18" charset="0"/>
                <a:ea typeface="Cambria" panose="02040503050406030204" pitchFamily="18" charset="0"/>
              </a:rPr>
              <a:t> de a: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indent="-342900" algn="just">
              <a:buFont typeface="Wingdings" panose="05000000000000000000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a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ăuga, șterge și modifica orice informație legată de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cititorii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 înregistrați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algn="just">
              <a:buFont typeface="Wingdings" panose="05000000000000000000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vi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zualiza, adăuga, modifica sau șterge orice carte din sistemul de gestiune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</a:p>
          <a:p>
            <a:pPr marL="685800" lvl="1" algn="just">
              <a:buFont typeface="Wingdings" panose="05000000000000000000" pitchFamily="2" charset="2"/>
              <a:buChar char="Ø"/>
            </a:pP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gestiona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categoriile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subcategoriile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ș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editurile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c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ă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r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ț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ilor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</a:p>
          <a:p>
            <a:pPr marL="685800" lvl="1" algn="just">
              <a:buFont typeface="Wingdings" panose="05000000000000000000" pitchFamily="2" charset="2"/>
              <a:buChar char="Ø"/>
            </a:pP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vizualiza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mesaje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comentarii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ș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rapoarte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referitoare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 la c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ă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r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ț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</a:rPr>
              <a:t>i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algn="just">
              <a:buFont typeface="+mj-lt"/>
              <a:buAutoNum type="arabicPeriod"/>
            </a:pPr>
            <a:r>
              <a:rPr lang="ro-RO" sz="1800" b="1" dirty="0">
                <a:latin typeface="Cambria" panose="02040503050406030204" pitchFamily="18" charset="0"/>
                <a:ea typeface="Cambria" panose="02040503050406030204" pitchFamily="18" charset="0"/>
              </a:rPr>
              <a:t>Bibliotecarul</a:t>
            </a:r>
            <a:r>
              <a:rPr lang="ro-RO" sz="1800" dirty="0">
                <a:latin typeface="Cambria" panose="02040503050406030204" pitchFamily="18" charset="0"/>
                <a:ea typeface="Cambria" panose="02040503050406030204" pitchFamily="18" charset="0"/>
              </a:rPr>
              <a:t>, care poate</a:t>
            </a:r>
            <a:r>
              <a:rPr lang="en-US" sz="1800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ro-RO" sz="18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algn="just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v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izualiza cărțile returnate de către cititori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algn="just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vedea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raportul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oricărei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cărți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respectiv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detaliile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despre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carțile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disponibile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algn="just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v</a:t>
            </a:r>
            <a:r>
              <a:rPr lang="ro-RO" dirty="0">
                <a:latin typeface="Cambria" panose="02040503050406030204" pitchFamily="18" charset="0"/>
                <a:ea typeface="Cambria" panose="02040503050406030204" pitchFamily="18" charset="0"/>
              </a:rPr>
              <a:t>izualiza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istoricul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oricărui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o-RO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cititor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precum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cărți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a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împrumutat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și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când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685800" lvl="1" algn="just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dirty="0" err="1">
                <a:latin typeface="Cambria" panose="02040503050406030204" pitchFamily="18" charset="0"/>
                <a:ea typeface="Times New Roman" panose="02020603050405020304" pitchFamily="18" charset="0"/>
              </a:rPr>
              <a:t>m</a:t>
            </a:r>
            <a:r>
              <a:rPr lang="en-US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odifica</a:t>
            </a:r>
            <a:r>
              <a:rPr lang="en-US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parol</a:t>
            </a:r>
            <a:r>
              <a:rPr lang="ro-RO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a</a:t>
            </a:r>
            <a:r>
              <a:rPr lang="en-US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contului</a:t>
            </a:r>
            <a:r>
              <a:rPr lang="en-US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creat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</a:p>
          <a:p>
            <a:pPr marL="685800" lvl="1" algn="just">
              <a:lnSpc>
                <a:spcPct val="115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gestiona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eventualele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comentarii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și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mesaje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referitoare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la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cărți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și</a:t>
            </a:r>
            <a:r>
              <a:rPr lang="en-US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nu </a:t>
            </a:r>
            <a:r>
              <a:rPr lang="en-US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numai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endParaRPr lang="ro-RO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00050" lvl="1" indent="0">
              <a:buNone/>
            </a:pPr>
            <a:r>
              <a:rPr lang="ro-RO" sz="175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20436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7ACA0-D5D6-A4EC-5AE5-564D3E816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8003" y="863310"/>
            <a:ext cx="8946541" cy="4195481"/>
          </a:xfrm>
        </p:spPr>
        <p:txBody>
          <a:bodyPr>
            <a:normAutofit fontScale="92500" lnSpcReduction="20000"/>
          </a:bodyPr>
          <a:lstStyle/>
          <a:p>
            <a:pPr marL="457200" indent="-457200" algn="just">
              <a:lnSpc>
                <a:spcPct val="115000"/>
              </a:lnSpc>
              <a:spcAft>
                <a:spcPts val="1000"/>
              </a:spcAft>
              <a:buFont typeface="+mj-lt"/>
              <a:buAutoNum type="arabicPeriod" startAt="3"/>
            </a:pPr>
            <a:r>
              <a:rPr lang="en-US" sz="2400" b="1" dirty="0" err="1">
                <a:latin typeface="Cambria" panose="02040503050406030204" pitchFamily="18" charset="0"/>
                <a:ea typeface="Cambria" panose="02040503050406030204" pitchFamily="18" charset="0"/>
              </a:rPr>
              <a:t>Cititorul</a:t>
            </a:r>
            <a:r>
              <a:rPr lang="ro-RO" sz="2400" dirty="0">
                <a:latin typeface="Cambria" panose="02040503050406030204" pitchFamily="18" charset="0"/>
                <a:ea typeface="Cambria" panose="02040503050406030204" pitchFamily="18" charset="0"/>
              </a:rPr>
              <a:t>, care poate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ro-RO" sz="2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vizualiza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cărțile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online;</a:t>
            </a:r>
            <a:endParaRPr lang="ro-RO" sz="24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căuta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cartea</a:t>
            </a:r>
            <a:r>
              <a:rPr lang="ro-RO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dorită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după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categorie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și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subcategorie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24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împrumuta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maximum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trei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cărți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simultan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(</a:t>
            </a:r>
            <a:r>
              <a:rPr lang="ro-RO" sz="2400" dirty="0">
                <a:latin typeface="Cambria" panose="02040503050406030204" pitchFamily="18" charset="0"/>
                <a:ea typeface="Cambria" panose="02040503050406030204" pitchFamily="18" charset="0"/>
              </a:rPr>
              <a:t>împrumutul se realizează doar în baza autentificării pe site)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</a:t>
            </a:r>
            <a:endParaRPr lang="ro-RO" sz="2400" dirty="0"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lvl="1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Ø"/>
            </a:pP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vizualiza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raportul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contului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său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cărțile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împrumutate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cărțile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returnate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 </a:t>
            </a:r>
            <a:r>
              <a:rPr lang="en-US" sz="24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perioada</a:t>
            </a:r>
            <a:r>
              <a:rPr lang="en-US" sz="24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).</a:t>
            </a:r>
            <a:endParaRPr lang="ro-RO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687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35D0F-F682-26F3-1E2A-EADD16C1A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6953" y="310632"/>
            <a:ext cx="6718093" cy="772400"/>
          </a:xfrm>
        </p:spPr>
        <p:txBody>
          <a:bodyPr/>
          <a:lstStyle/>
          <a:p>
            <a:pPr algn="ctr"/>
            <a:r>
              <a:rPr lang="ro-RO" b="1" dirty="0">
                <a:latin typeface="Cambria" panose="02040503050406030204" pitchFamily="18" charset="0"/>
                <a:ea typeface="Cambria" panose="02040503050406030204" pitchFamily="18" charset="0"/>
              </a:rPr>
              <a:t>Proiectarea aplicației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1D14B-EFE3-7A1C-B4D5-D356A20F3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264" y="1162975"/>
            <a:ext cx="10233472" cy="553078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o-RO" sz="1600" dirty="0"/>
              <a:t>	</a:t>
            </a:r>
            <a:endParaRPr lang="ro-RO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CBC8FFC3-F040-228D-2EA3-0CBDBB48A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800"/>
          <a:stretch>
            <a:fillRect/>
          </a:stretch>
        </p:blipFill>
        <p:spPr bwMode="auto">
          <a:xfrm>
            <a:off x="2460800" y="2473056"/>
            <a:ext cx="7270399" cy="407431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C40AB2-87A5-0811-B569-06A02A3BA84E}"/>
              </a:ext>
            </a:extLst>
          </p:cNvPr>
          <p:cNvSpPr txBox="1"/>
          <p:nvPr/>
        </p:nvSpPr>
        <p:spPr>
          <a:xfrm>
            <a:off x="934464" y="1371256"/>
            <a:ext cx="997619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o-RO" sz="2000" dirty="0">
                <a:latin typeface="Cambria" panose="02040503050406030204" pitchFamily="18" charset="0"/>
                <a:ea typeface="Times New Roman" panose="02020603050405020304" pitchFamily="18" charset="0"/>
              </a:rPr>
              <a:t>	Î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n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figura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de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mai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jos</a:t>
            </a:r>
            <a:r>
              <a:rPr lang="ro-RO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putem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vizualiza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diagrama</a:t>
            </a:r>
            <a:r>
              <a:rPr lang="en-US" sz="2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de flux a </a:t>
            </a:r>
            <a:r>
              <a:rPr lang="en-US" sz="2000" b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evenimentelor</a:t>
            </a:r>
            <a:r>
              <a:rPr lang="ro-RO" sz="2000" b="1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ro-RO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din cadrul bibliotecii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,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mai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exact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st</a:t>
            </a:r>
            <a:r>
              <a:rPr lang="ro-RO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ă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rile </a:t>
            </a:r>
            <a:r>
              <a:rPr lang="ro-RO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î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n care se pot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afla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cele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dou</a:t>
            </a:r>
            <a:r>
              <a:rPr lang="ro-RO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ă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entit</a:t>
            </a:r>
            <a:r>
              <a:rPr lang="ro-RO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ă</a:t>
            </a:r>
            <a:r>
              <a:rPr lang="ro-RO" sz="2000" dirty="0">
                <a:latin typeface="Cambria" panose="02040503050406030204" pitchFamily="18" charset="0"/>
                <a:ea typeface="Times New Roman" panose="02020603050405020304" pitchFamily="18" charset="0"/>
              </a:rPr>
              <a:t>ț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cheie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din 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aplica</a:t>
            </a:r>
            <a:r>
              <a:rPr lang="ro-RO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ț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ie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: </a:t>
            </a:r>
            <a:r>
              <a:rPr lang="en-US" sz="2000" b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cartea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ro-RO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ș</a:t>
            </a:r>
            <a:r>
              <a:rPr lang="en-US" sz="2000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i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 </a:t>
            </a:r>
            <a:r>
              <a:rPr lang="en-US" sz="2000" b="1" dirty="0" err="1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cititorul</a:t>
            </a:r>
            <a:r>
              <a:rPr lang="en-US" sz="2000" dirty="0">
                <a:effectLst/>
                <a:latin typeface="Cambria" panose="02040503050406030204" pitchFamily="18" charset="0"/>
                <a:ea typeface="Times New Roman" panose="02020603050405020304" pitchFamily="18" charset="0"/>
              </a:rPr>
              <a:t>.</a:t>
            </a:r>
            <a:endParaRPr lang="ro-RO" sz="2000" dirty="0">
              <a:effectLst/>
              <a:latin typeface="Calibri" panose="020F050202020403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4718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037F1B1-5C20-5001-9420-1B740D19A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410"/>
          <a:stretch>
            <a:fillRect/>
          </a:stretch>
        </p:blipFill>
        <p:spPr bwMode="auto">
          <a:xfrm>
            <a:off x="701335" y="1963809"/>
            <a:ext cx="5245825" cy="41085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AF0CAD7D-DE33-DBF5-C36B-1AAE4424A4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354"/>
          <a:stretch>
            <a:fillRect/>
          </a:stretch>
        </p:blipFill>
        <p:spPr bwMode="auto">
          <a:xfrm>
            <a:off x="6244840" y="1963809"/>
            <a:ext cx="5245825" cy="410851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BF39BF-D72F-FC7A-D3D6-BAB8BE81CB49}"/>
              </a:ext>
            </a:extLst>
          </p:cNvPr>
          <p:cNvSpPr txBox="1"/>
          <p:nvPr/>
        </p:nvSpPr>
        <p:spPr>
          <a:xfrm>
            <a:off x="701335" y="710213"/>
            <a:ext cx="89131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o-RO" sz="1800" dirty="0">
                <a:latin typeface="Cambria" panose="02040503050406030204" pitchFamily="18" charset="0"/>
                <a:ea typeface="Cambria" panose="02040503050406030204" pitchFamily="18" charset="0"/>
              </a:rPr>
              <a:t>	</a:t>
            </a:r>
            <a:r>
              <a:rPr lang="ro-RO" sz="2000" dirty="0">
                <a:latin typeface="Cambria" panose="02040503050406030204" pitchFamily="18" charset="0"/>
                <a:ea typeface="Cambria" panose="02040503050406030204" pitchFamily="18" charset="0"/>
              </a:rPr>
              <a:t>Î</a:t>
            </a:r>
            <a:r>
              <a:rPr lang="ro-RO" sz="20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 continuare, sunt prezentate </a:t>
            </a:r>
            <a:r>
              <a:rPr lang="ro-RO" sz="2000" b="1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diagram</a:t>
            </a:r>
            <a:r>
              <a:rPr lang="en-US" sz="2000" b="1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ele</a:t>
            </a:r>
            <a:r>
              <a:rPr lang="en-US" sz="2000" b="1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ro-RO" sz="2000" b="1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de flux a prelucrărilor</a:t>
            </a:r>
            <a:r>
              <a:rPr lang="ro-RO" sz="20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,</a:t>
            </a: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care </a:t>
            </a:r>
            <a:r>
              <a:rPr lang="en-US" sz="20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eviden</a:t>
            </a:r>
            <a:r>
              <a:rPr lang="ro-RO" sz="20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ț</a:t>
            </a:r>
            <a:r>
              <a:rPr lang="en-US" sz="20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iaz</a:t>
            </a:r>
            <a:r>
              <a:rPr lang="ro-RO" sz="20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ă</a:t>
            </a: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0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func</a:t>
            </a:r>
            <a:r>
              <a:rPr lang="ro-RO" sz="20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ț</a:t>
            </a:r>
            <a:r>
              <a:rPr lang="en-US" sz="20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iil</a:t>
            </a:r>
            <a:r>
              <a:rPr lang="en-US" sz="2000" dirty="0" err="1">
                <a:latin typeface="Cambria" panose="02040503050406030204" pitchFamily="18" charset="0"/>
                <a:ea typeface="Cambria" panose="02040503050406030204" pitchFamily="18" charset="0"/>
              </a:rPr>
              <a:t>e</a:t>
            </a: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000" dirty="0" err="1">
                <a:latin typeface="Cambria" panose="02040503050406030204" pitchFamily="18" charset="0"/>
                <a:ea typeface="Cambria" panose="02040503050406030204" pitchFamily="18" charset="0"/>
              </a:rPr>
              <a:t>principale</a:t>
            </a: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 ale </a:t>
            </a:r>
            <a:r>
              <a:rPr lang="en-US" sz="2000" dirty="0" err="1">
                <a:latin typeface="Cambria" panose="02040503050406030204" pitchFamily="18" charset="0"/>
                <a:ea typeface="Cambria" panose="02040503050406030204" pitchFamily="18" charset="0"/>
              </a:rPr>
              <a:t>rolului</a:t>
            </a: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 de </a:t>
            </a:r>
            <a:r>
              <a:rPr lang="en-US" sz="2000" dirty="0" err="1">
                <a:latin typeface="Cambria" panose="02040503050406030204" pitchFamily="18" charset="0"/>
                <a:ea typeface="Cambria" panose="02040503050406030204" pitchFamily="18" charset="0"/>
              </a:rPr>
              <a:t>bibliotecar</a:t>
            </a:r>
            <a:r>
              <a:rPr lang="ro-RO" sz="2000" dirty="0">
                <a:latin typeface="Cambria" panose="02040503050406030204" pitchFamily="18" charset="0"/>
                <a:ea typeface="Cambria" panose="02040503050406030204" pitchFamily="18" charset="0"/>
              </a:rPr>
              <a:t> și procesul </a:t>
            </a: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de </a:t>
            </a:r>
            <a:r>
              <a:rPr lang="en-US" sz="2000" dirty="0" err="1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restituire</a:t>
            </a:r>
            <a:r>
              <a:rPr lang="en-US" sz="2000" dirty="0"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carte.</a:t>
            </a:r>
            <a:endParaRPr lang="ro-RO" sz="2000" dirty="0"/>
          </a:p>
        </p:txBody>
      </p:sp>
    </p:spTree>
    <p:extLst>
      <p:ext uri="{BB962C8B-B14F-4D97-AF65-F5344CB8AC3E}">
        <p14:creationId xmlns:p14="http://schemas.microsoft.com/office/powerpoint/2010/main" val="1052260206"/>
      </p:ext>
    </p:extLst>
  </p:cSld>
  <p:clrMapOvr>
    <a:masterClrMapping/>
  </p:clrMapOvr>
  <p:transition spd="slow">
    <p:randomBar dir="vert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1253</TotalTime>
  <Words>1022</Words>
  <Application>Microsoft Office PowerPoint</Application>
  <PresentationFormat>Widescreen</PresentationFormat>
  <Paragraphs>89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Cambria</vt:lpstr>
      <vt:lpstr>Century Gothic</vt:lpstr>
      <vt:lpstr>Symbol</vt:lpstr>
      <vt:lpstr>Wingdings</vt:lpstr>
      <vt:lpstr>Wingdings 3</vt:lpstr>
      <vt:lpstr>Ion</vt:lpstr>
      <vt:lpstr>PowerPoint Presentation</vt:lpstr>
      <vt:lpstr>CUPRINS</vt:lpstr>
      <vt:lpstr>Analiza problemei</vt:lpstr>
      <vt:lpstr>PowerPoint Presentation</vt:lpstr>
      <vt:lpstr>Specificarea cerințelor</vt:lpstr>
      <vt:lpstr>PowerPoint Presentation</vt:lpstr>
      <vt:lpstr>PowerPoint Presentation</vt:lpstr>
      <vt:lpstr>Proiectarea aplicației</vt:lpstr>
      <vt:lpstr>PowerPoint Presentation</vt:lpstr>
      <vt:lpstr>PowerPoint Presentation</vt:lpstr>
      <vt:lpstr>PowerPoint Presentation</vt:lpstr>
      <vt:lpstr>Implementarea sistemului</vt:lpstr>
      <vt:lpstr>Testarea</vt:lpstr>
      <vt:lpstr>PowerPoint Presentation</vt:lpstr>
      <vt:lpstr>Concluzii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Ionut Nisip</dc:creator>
  <cp:lastModifiedBy>Ionut Nisip</cp:lastModifiedBy>
  <cp:revision>18</cp:revision>
  <dcterms:created xsi:type="dcterms:W3CDTF">2022-07-01T05:09:41Z</dcterms:created>
  <dcterms:modified xsi:type="dcterms:W3CDTF">2022-07-13T11:17:36Z</dcterms:modified>
</cp:coreProperties>
</file>

<file path=docProps/thumbnail.jpeg>
</file>